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8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9144000" cy="5143500" type="screen16x9"/>
  <p:notesSz cx="6858000" cy="9144000"/>
  <p:embeddedFontLst>
    <p:embeddedFont>
      <p:font typeface="Oswald" panose="00000500000000000000" pitchFamily="2" charset="0"/>
      <p:regular r:id="rId29"/>
      <p:bold r:id="rId30"/>
    </p:embeddedFont>
    <p:embeddedFont>
      <p:font typeface="Raleway" pitchFamily="2" charset="0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634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27bb5cac8a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27bb5cac8a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7bb5cac8a4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7bb5cac8a4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27d5ad0260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27d5ad0260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27d63b94c1f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27d63b94c1f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27d63b94c1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27d63b94c1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27d63b94c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27d63b94c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7dc4f061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7dc4f061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27d5ad02600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27d5ad02600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27dc4f0614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27dc4f0614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27dc4f0614d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27dc4f0614d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93be0b746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93be0b746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27dc4f0614d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27dc4f0614d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27dc4f0614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27dc4f0614d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2af20431fe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2af20431fe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27dc4f0614d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27dc4f0614d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g27dc4f0614d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" name="Google Shape;947;g27dc4f0614d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27dc4f0614d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27dc4f0614d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ad0aeb9a52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ad0aeb9a52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8b8ed53e21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8b8ed53e21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af20431f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2af20431f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8c1997cbfd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8c1997cbfd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7bb5cac8a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27bb5cac8a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27bb5cac8a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27bb5cac8a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27bb5cac8a4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27bb5cac8a4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27bb5cac8a4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27bb5cac8a4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94" name="Google Shape;94;p11"/>
          <p:cNvGrpSpPr/>
          <p:nvPr/>
        </p:nvGrpSpPr>
        <p:grpSpPr>
          <a:xfrm flipH="1">
            <a:off x="6720423" y="3784091"/>
            <a:ext cx="2423582" cy="1357541"/>
            <a:chOff x="-77" y="3784091"/>
            <a:chExt cx="2423582" cy="1357541"/>
          </a:xfrm>
        </p:grpSpPr>
        <p:sp>
          <p:nvSpPr>
            <p:cNvPr id="95" name="Google Shape;95;p1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0;p11"/>
          <p:cNvGrpSpPr/>
          <p:nvPr/>
        </p:nvGrpSpPr>
        <p:grpSpPr>
          <a:xfrm rot="10800000" flipH="1">
            <a:off x="-77" y="-9"/>
            <a:ext cx="2423582" cy="1357541"/>
            <a:chOff x="-77" y="3784091"/>
            <a:chExt cx="2423582" cy="1357541"/>
          </a:xfrm>
        </p:grpSpPr>
        <p:sp>
          <p:nvSpPr>
            <p:cNvPr id="101" name="Google Shape;101;p1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9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 txBox="1">
            <a:spLocks noGrp="1"/>
          </p:cNvSpPr>
          <p:nvPr>
            <p:ph type="title"/>
          </p:nvPr>
        </p:nvSpPr>
        <p:spPr>
          <a:xfrm>
            <a:off x="1902600" y="1543600"/>
            <a:ext cx="5338800" cy="13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2"/>
          </p:nvPr>
        </p:nvSpPr>
        <p:spPr>
          <a:xfrm>
            <a:off x="1902600" y="2989400"/>
            <a:ext cx="5338800" cy="6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110" name="Google Shape;110;p13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111" name="Google Shape;111;p1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16;p13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117" name="Google Shape;117;p1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4"/>
          <p:cNvSpPr txBox="1">
            <a:spLocks noGrp="1"/>
          </p:cNvSpPr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4"/>
          <p:cNvSpPr txBox="1">
            <a:spLocks noGrp="1"/>
          </p:cNvSpPr>
          <p:nvPr>
            <p:ph type="body" idx="1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14"/>
          <p:cNvSpPr txBox="1">
            <a:spLocks noGrp="1"/>
          </p:cNvSpPr>
          <p:nvPr>
            <p:ph type="body" idx="2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title" idx="3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8" name="Google Shape;128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29" name="Google Shape;129;p1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134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35" name="Google Shape;135;p1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title" idx="2" hasCustomPrompt="1"/>
          </p:nvPr>
        </p:nvSpPr>
        <p:spPr>
          <a:xfrm>
            <a:off x="1212050" y="2433700"/>
            <a:ext cx="9927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15"/>
          <p:cNvSpPr txBox="1">
            <a:spLocks noGrp="1"/>
          </p:cNvSpPr>
          <p:nvPr>
            <p:ph type="title" idx="3" hasCustomPrompt="1"/>
          </p:nvPr>
        </p:nvSpPr>
        <p:spPr>
          <a:xfrm>
            <a:off x="3121150" y="2433700"/>
            <a:ext cx="9927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5"/>
          <p:cNvSpPr txBox="1">
            <a:spLocks noGrp="1"/>
          </p:cNvSpPr>
          <p:nvPr>
            <p:ph type="title" idx="4" hasCustomPrompt="1"/>
          </p:nvPr>
        </p:nvSpPr>
        <p:spPr>
          <a:xfrm>
            <a:off x="5030250" y="2433700"/>
            <a:ext cx="9927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15"/>
          <p:cNvSpPr txBox="1">
            <a:spLocks noGrp="1"/>
          </p:cNvSpPr>
          <p:nvPr>
            <p:ph type="title" idx="5" hasCustomPrompt="1"/>
          </p:nvPr>
        </p:nvSpPr>
        <p:spPr>
          <a:xfrm>
            <a:off x="6939350" y="2433700"/>
            <a:ext cx="992700" cy="4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15"/>
          <p:cNvSpPr txBox="1">
            <a:spLocks noGrp="1"/>
          </p:cNvSpPr>
          <p:nvPr>
            <p:ph type="subTitle" idx="1"/>
          </p:nvPr>
        </p:nvSpPr>
        <p:spPr>
          <a:xfrm>
            <a:off x="1147475" y="2886625"/>
            <a:ext cx="11220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subTitle" idx="6"/>
          </p:nvPr>
        </p:nvSpPr>
        <p:spPr>
          <a:xfrm>
            <a:off x="3056550" y="2886625"/>
            <a:ext cx="11220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subTitle" idx="7"/>
          </p:nvPr>
        </p:nvSpPr>
        <p:spPr>
          <a:xfrm>
            <a:off x="4965625" y="2886625"/>
            <a:ext cx="11220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5"/>
          <p:cNvSpPr txBox="1">
            <a:spLocks noGrp="1"/>
          </p:cNvSpPr>
          <p:nvPr>
            <p:ph type="subTitle" idx="8"/>
          </p:nvPr>
        </p:nvSpPr>
        <p:spPr>
          <a:xfrm>
            <a:off x="6874700" y="2886625"/>
            <a:ext cx="11220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5"/>
          <p:cNvSpPr txBox="1">
            <a:spLocks noGrp="1"/>
          </p:cNvSpPr>
          <p:nvPr>
            <p:ph type="subTitle" idx="9"/>
          </p:nvPr>
        </p:nvSpPr>
        <p:spPr>
          <a:xfrm>
            <a:off x="1041500" y="3223375"/>
            <a:ext cx="13338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subTitle" idx="13"/>
          </p:nvPr>
        </p:nvSpPr>
        <p:spPr>
          <a:xfrm>
            <a:off x="2925197" y="3223375"/>
            <a:ext cx="13338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5"/>
          <p:cNvSpPr txBox="1">
            <a:spLocks noGrp="1"/>
          </p:cNvSpPr>
          <p:nvPr>
            <p:ph type="subTitle" idx="14"/>
          </p:nvPr>
        </p:nvSpPr>
        <p:spPr>
          <a:xfrm>
            <a:off x="4885095" y="3223375"/>
            <a:ext cx="13338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5"/>
          <p:cNvSpPr txBox="1">
            <a:spLocks noGrp="1"/>
          </p:cNvSpPr>
          <p:nvPr>
            <p:ph type="subTitle" idx="15"/>
          </p:nvPr>
        </p:nvSpPr>
        <p:spPr>
          <a:xfrm>
            <a:off x="6768792" y="3223375"/>
            <a:ext cx="13338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4" name="Google Shape;154;p15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55" name="Google Shape;155;p1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15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61" name="Google Shape;161;p1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6"/>
          <p:cNvSpPr txBox="1">
            <a:spLocks noGrp="1"/>
          </p:cNvSpPr>
          <p:nvPr>
            <p:ph type="subTitle" idx="1"/>
          </p:nvPr>
        </p:nvSpPr>
        <p:spPr>
          <a:xfrm>
            <a:off x="719700" y="24349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9" name="Google Shape;169;p16"/>
          <p:cNvSpPr txBox="1">
            <a:spLocks noGrp="1"/>
          </p:cNvSpPr>
          <p:nvPr>
            <p:ph type="subTitle" idx="2"/>
          </p:nvPr>
        </p:nvSpPr>
        <p:spPr>
          <a:xfrm>
            <a:off x="719850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6"/>
          <p:cNvSpPr txBox="1">
            <a:spLocks noGrp="1"/>
          </p:cNvSpPr>
          <p:nvPr>
            <p:ph type="subTitle" idx="3"/>
          </p:nvPr>
        </p:nvSpPr>
        <p:spPr>
          <a:xfrm>
            <a:off x="3413619" y="24349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1" name="Google Shape;171;p16"/>
          <p:cNvSpPr txBox="1">
            <a:spLocks noGrp="1"/>
          </p:cNvSpPr>
          <p:nvPr>
            <p:ph type="subTitle" idx="4"/>
          </p:nvPr>
        </p:nvSpPr>
        <p:spPr>
          <a:xfrm>
            <a:off x="3413619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ubTitle" idx="5"/>
          </p:nvPr>
        </p:nvSpPr>
        <p:spPr>
          <a:xfrm>
            <a:off x="6107075" y="24349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6"/>
          </p:nvPr>
        </p:nvSpPr>
        <p:spPr>
          <a:xfrm>
            <a:off x="6107075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16"/>
          <p:cNvGrpSpPr/>
          <p:nvPr/>
        </p:nvGrpSpPr>
        <p:grpSpPr>
          <a:xfrm rot="5400000" flipH="1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175" name="Google Shape;175;p1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16"/>
          <p:cNvGrpSpPr/>
          <p:nvPr/>
        </p:nvGrpSpPr>
        <p:grpSpPr>
          <a:xfrm rot="-5400000" flipH="1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81" name="Google Shape;181;p1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5_2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7"/>
          <p:cNvSpPr txBox="1">
            <a:spLocks noGrp="1"/>
          </p:cNvSpPr>
          <p:nvPr>
            <p:ph type="subTitle" idx="1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7"/>
          <p:cNvSpPr txBox="1">
            <a:spLocks noGrp="1"/>
          </p:cNvSpPr>
          <p:nvPr>
            <p:ph type="subTitle" idx="2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7"/>
          <p:cNvSpPr txBox="1">
            <a:spLocks noGrp="1"/>
          </p:cNvSpPr>
          <p:nvPr>
            <p:ph type="subTitle" idx="3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7"/>
          <p:cNvSpPr txBox="1">
            <a:spLocks noGrp="1"/>
          </p:cNvSpPr>
          <p:nvPr>
            <p:ph type="subTitle" idx="4"/>
          </p:nvPr>
        </p:nvSpPr>
        <p:spPr>
          <a:xfrm>
            <a:off x="719975" y="2931341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7"/>
          <p:cNvSpPr txBox="1">
            <a:spLocks noGrp="1"/>
          </p:cNvSpPr>
          <p:nvPr>
            <p:ph type="subTitle" idx="5"/>
          </p:nvPr>
        </p:nvSpPr>
        <p:spPr>
          <a:xfrm>
            <a:off x="7141825" y="2931341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7"/>
          <p:cNvSpPr txBox="1">
            <a:spLocks noGrp="1"/>
          </p:cNvSpPr>
          <p:nvPr>
            <p:ph type="subTitle" idx="6"/>
          </p:nvPr>
        </p:nvSpPr>
        <p:spPr>
          <a:xfrm>
            <a:off x="3964163" y="2931341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94" name="Google Shape;194;p17"/>
          <p:cNvGrpSpPr/>
          <p:nvPr/>
        </p:nvGrpSpPr>
        <p:grpSpPr>
          <a:xfrm rot="-5400000" flipH="1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95" name="Google Shape;195;p17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200;p17"/>
          <p:cNvGrpSpPr/>
          <p:nvPr/>
        </p:nvGrpSpPr>
        <p:grpSpPr>
          <a:xfrm rot="5400000" flipH="1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01" name="Google Shape;201;p17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8"/>
          <p:cNvSpPr txBox="1">
            <a:spLocks noGrp="1"/>
          </p:cNvSpPr>
          <p:nvPr>
            <p:ph type="subTitle" idx="1"/>
          </p:nvPr>
        </p:nvSpPr>
        <p:spPr>
          <a:xfrm>
            <a:off x="1842250" y="1618793"/>
            <a:ext cx="16827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subTitle" idx="2"/>
          </p:nvPr>
        </p:nvSpPr>
        <p:spPr>
          <a:xfrm>
            <a:off x="1417550" y="1918700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32004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18"/>
          <p:cNvSpPr txBox="1">
            <a:spLocks noGrp="1"/>
          </p:cNvSpPr>
          <p:nvPr>
            <p:ph type="subTitle" idx="3"/>
          </p:nvPr>
        </p:nvSpPr>
        <p:spPr>
          <a:xfrm>
            <a:off x="1842594" y="2942429"/>
            <a:ext cx="16824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11" name="Google Shape;211;p18"/>
          <p:cNvSpPr txBox="1">
            <a:spLocks noGrp="1"/>
          </p:cNvSpPr>
          <p:nvPr>
            <p:ph type="subTitle" idx="4"/>
          </p:nvPr>
        </p:nvSpPr>
        <p:spPr>
          <a:xfrm>
            <a:off x="1417574" y="3242325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40812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8"/>
          <p:cNvSpPr txBox="1">
            <a:spLocks noGrp="1"/>
          </p:cNvSpPr>
          <p:nvPr>
            <p:ph type="subTitle" idx="5"/>
          </p:nvPr>
        </p:nvSpPr>
        <p:spPr>
          <a:xfrm>
            <a:off x="5618913" y="2942429"/>
            <a:ext cx="16824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13" name="Google Shape;213;p18"/>
          <p:cNvSpPr txBox="1">
            <a:spLocks noGrp="1"/>
          </p:cNvSpPr>
          <p:nvPr>
            <p:ph type="subTitle" idx="6"/>
          </p:nvPr>
        </p:nvSpPr>
        <p:spPr>
          <a:xfrm>
            <a:off x="5618975" y="3242325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type="subTitle" idx="7"/>
          </p:nvPr>
        </p:nvSpPr>
        <p:spPr>
          <a:xfrm>
            <a:off x="5618957" y="1618793"/>
            <a:ext cx="16824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15" name="Google Shape;215;p18"/>
          <p:cNvSpPr txBox="1">
            <a:spLocks noGrp="1"/>
          </p:cNvSpPr>
          <p:nvPr>
            <p:ph type="subTitle" idx="8"/>
          </p:nvPr>
        </p:nvSpPr>
        <p:spPr>
          <a:xfrm>
            <a:off x="5619026" y="1918700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32004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16" name="Google Shape;216;p18"/>
          <p:cNvGrpSpPr/>
          <p:nvPr/>
        </p:nvGrpSpPr>
        <p:grpSpPr>
          <a:xfrm rot="-5400000" flipH="1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17" name="Google Shape;217;p18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8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18"/>
          <p:cNvGrpSpPr/>
          <p:nvPr/>
        </p:nvGrpSpPr>
        <p:grpSpPr>
          <a:xfrm rot="5400000" flipH="1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23" name="Google Shape;223;p18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5_1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19"/>
          <p:cNvSpPr txBox="1">
            <a:spLocks noGrp="1"/>
          </p:cNvSpPr>
          <p:nvPr>
            <p:ph type="subTitle" idx="1"/>
          </p:nvPr>
        </p:nvSpPr>
        <p:spPr>
          <a:xfrm>
            <a:off x="4211675" y="142988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9"/>
          <p:cNvSpPr txBox="1">
            <a:spLocks noGrp="1"/>
          </p:cNvSpPr>
          <p:nvPr>
            <p:ph type="title" idx="2" hasCustomPrompt="1"/>
          </p:nvPr>
        </p:nvSpPr>
        <p:spPr>
          <a:xfrm>
            <a:off x="3331225" y="1443350"/>
            <a:ext cx="80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19"/>
          <p:cNvSpPr txBox="1">
            <a:spLocks noGrp="1"/>
          </p:cNvSpPr>
          <p:nvPr>
            <p:ph type="subTitle" idx="3"/>
          </p:nvPr>
        </p:nvSpPr>
        <p:spPr>
          <a:xfrm>
            <a:off x="4211675" y="1694759"/>
            <a:ext cx="2316900" cy="3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19"/>
          <p:cNvSpPr txBox="1">
            <a:spLocks noGrp="1"/>
          </p:cNvSpPr>
          <p:nvPr>
            <p:ph type="subTitle" idx="4"/>
          </p:nvPr>
        </p:nvSpPr>
        <p:spPr>
          <a:xfrm>
            <a:off x="4211675" y="2521206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9"/>
          <p:cNvSpPr txBox="1">
            <a:spLocks noGrp="1"/>
          </p:cNvSpPr>
          <p:nvPr>
            <p:ph type="title" idx="5" hasCustomPrompt="1"/>
          </p:nvPr>
        </p:nvSpPr>
        <p:spPr>
          <a:xfrm>
            <a:off x="3331225" y="2515672"/>
            <a:ext cx="80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19"/>
          <p:cNvSpPr txBox="1">
            <a:spLocks noGrp="1"/>
          </p:cNvSpPr>
          <p:nvPr>
            <p:ph type="subTitle" idx="6"/>
          </p:nvPr>
        </p:nvSpPr>
        <p:spPr>
          <a:xfrm>
            <a:off x="4211675" y="2786080"/>
            <a:ext cx="2316900" cy="3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9"/>
          <p:cNvSpPr txBox="1">
            <a:spLocks noGrp="1"/>
          </p:cNvSpPr>
          <p:nvPr>
            <p:ph type="subTitle" idx="7"/>
          </p:nvPr>
        </p:nvSpPr>
        <p:spPr>
          <a:xfrm>
            <a:off x="4211825" y="3612527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9"/>
          <p:cNvSpPr txBox="1">
            <a:spLocks noGrp="1"/>
          </p:cNvSpPr>
          <p:nvPr>
            <p:ph type="title" idx="8" hasCustomPrompt="1"/>
          </p:nvPr>
        </p:nvSpPr>
        <p:spPr>
          <a:xfrm>
            <a:off x="3331225" y="3612527"/>
            <a:ext cx="804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19"/>
          <p:cNvSpPr txBox="1">
            <a:spLocks noGrp="1"/>
          </p:cNvSpPr>
          <p:nvPr>
            <p:ph type="subTitle" idx="9"/>
          </p:nvPr>
        </p:nvSpPr>
        <p:spPr>
          <a:xfrm>
            <a:off x="4211825" y="3877401"/>
            <a:ext cx="2316900" cy="3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9" name="Google Shape;239;p19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240" name="Google Shape;240;p19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245;p19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246" name="Google Shape;246;p19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>
            <a:spLocks noGrp="1"/>
          </p:cNvSpPr>
          <p:nvPr>
            <p:ph type="subTitle" idx="1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title" idx="2" hasCustomPrompt="1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3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ubTitle" idx="4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0"/>
          <p:cNvSpPr txBox="1">
            <a:spLocks noGrp="1"/>
          </p:cNvSpPr>
          <p:nvPr>
            <p:ph type="title" idx="5" hasCustomPrompt="1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20"/>
          <p:cNvSpPr txBox="1">
            <a:spLocks noGrp="1"/>
          </p:cNvSpPr>
          <p:nvPr>
            <p:ph type="subTitle" idx="6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7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0"/>
          <p:cNvSpPr txBox="1">
            <a:spLocks noGrp="1"/>
          </p:cNvSpPr>
          <p:nvPr>
            <p:ph type="title" idx="8" hasCustomPrompt="1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20"/>
          <p:cNvSpPr txBox="1">
            <a:spLocks noGrp="1"/>
          </p:cNvSpPr>
          <p:nvPr>
            <p:ph type="subTitle" idx="9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0"/>
          <p:cNvSpPr txBox="1">
            <a:spLocks noGrp="1"/>
          </p:cNvSpPr>
          <p:nvPr>
            <p:ph type="subTitle" idx="13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20"/>
          <p:cNvSpPr txBox="1">
            <a:spLocks noGrp="1"/>
          </p:cNvSpPr>
          <p:nvPr>
            <p:ph type="title" idx="14" hasCustomPrompt="1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0"/>
          <p:cNvSpPr txBox="1">
            <a:spLocks noGrp="1"/>
          </p:cNvSpPr>
          <p:nvPr>
            <p:ph type="subTitle" idx="15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subTitle" idx="16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title" idx="17" hasCustomPrompt="1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18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subTitle" idx="19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0"/>
          <p:cNvSpPr txBox="1">
            <a:spLocks noGrp="1"/>
          </p:cNvSpPr>
          <p:nvPr>
            <p:ph type="title" idx="20" hasCustomPrompt="1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20"/>
          <p:cNvSpPr txBox="1">
            <a:spLocks noGrp="1"/>
          </p:cNvSpPr>
          <p:nvPr>
            <p:ph type="subTitle" idx="21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1" name="Google Shape;271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72" name="Google Shape;272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278" name="Google Shape;278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>
            <a:spLocks noGrp="1"/>
          </p:cNvSpPr>
          <p:nvPr>
            <p:ph type="subTitle" idx="1"/>
          </p:nvPr>
        </p:nvSpPr>
        <p:spPr>
          <a:xfrm>
            <a:off x="1410963" y="1499611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subTitle" idx="2"/>
          </p:nvPr>
        </p:nvSpPr>
        <p:spPr>
          <a:xfrm>
            <a:off x="1411463" y="1799502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1"/>
          <p:cNvSpPr txBox="1">
            <a:spLocks noGrp="1"/>
          </p:cNvSpPr>
          <p:nvPr>
            <p:ph type="subTitle" idx="3"/>
          </p:nvPr>
        </p:nvSpPr>
        <p:spPr>
          <a:xfrm>
            <a:off x="1410988" y="2526349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21"/>
          <p:cNvSpPr txBox="1">
            <a:spLocks noGrp="1"/>
          </p:cNvSpPr>
          <p:nvPr>
            <p:ph type="subTitle" idx="4"/>
          </p:nvPr>
        </p:nvSpPr>
        <p:spPr>
          <a:xfrm>
            <a:off x="1411225" y="2826240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1"/>
          <p:cNvSpPr txBox="1">
            <a:spLocks noGrp="1"/>
          </p:cNvSpPr>
          <p:nvPr>
            <p:ph type="subTitle" idx="5"/>
          </p:nvPr>
        </p:nvSpPr>
        <p:spPr>
          <a:xfrm>
            <a:off x="5415963" y="1499611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1"/>
          <p:cNvSpPr txBox="1">
            <a:spLocks noGrp="1"/>
          </p:cNvSpPr>
          <p:nvPr>
            <p:ph type="subTitle" idx="6"/>
          </p:nvPr>
        </p:nvSpPr>
        <p:spPr>
          <a:xfrm>
            <a:off x="5416013" y="1799502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332101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1"/>
          <p:cNvSpPr txBox="1">
            <a:spLocks noGrp="1"/>
          </p:cNvSpPr>
          <p:nvPr>
            <p:ph type="subTitle" idx="7"/>
          </p:nvPr>
        </p:nvSpPr>
        <p:spPr>
          <a:xfrm>
            <a:off x="1410963" y="3553089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21"/>
          <p:cNvSpPr txBox="1">
            <a:spLocks noGrp="1"/>
          </p:cNvSpPr>
          <p:nvPr>
            <p:ph type="subTitle" idx="8"/>
          </p:nvPr>
        </p:nvSpPr>
        <p:spPr>
          <a:xfrm>
            <a:off x="1411463" y="3852989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1"/>
          <p:cNvSpPr txBox="1">
            <a:spLocks noGrp="1"/>
          </p:cNvSpPr>
          <p:nvPr>
            <p:ph type="subTitle" idx="9"/>
          </p:nvPr>
        </p:nvSpPr>
        <p:spPr>
          <a:xfrm>
            <a:off x="5415788" y="2526351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1"/>
          <p:cNvSpPr txBox="1">
            <a:spLocks noGrp="1"/>
          </p:cNvSpPr>
          <p:nvPr>
            <p:ph type="subTitle" idx="13"/>
          </p:nvPr>
        </p:nvSpPr>
        <p:spPr>
          <a:xfrm>
            <a:off x="5416125" y="2826251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1"/>
          <p:cNvSpPr txBox="1">
            <a:spLocks noGrp="1"/>
          </p:cNvSpPr>
          <p:nvPr>
            <p:ph type="subTitle" idx="14"/>
          </p:nvPr>
        </p:nvSpPr>
        <p:spPr>
          <a:xfrm>
            <a:off x="5415963" y="3553087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21"/>
          <p:cNvSpPr txBox="1">
            <a:spLocks noGrp="1"/>
          </p:cNvSpPr>
          <p:nvPr>
            <p:ph type="subTitle" idx="15"/>
          </p:nvPr>
        </p:nvSpPr>
        <p:spPr>
          <a:xfrm>
            <a:off x="5416013" y="3852989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7" name="Google Shape;297;p2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98" name="Google Shape;298;p2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3" name="Google Shape;303;p2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04" name="Google Shape;304;p2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22"/>
          <p:cNvGrpSpPr/>
          <p:nvPr/>
        </p:nvGrpSpPr>
        <p:grpSpPr>
          <a:xfrm>
            <a:off x="-9" y="1669058"/>
            <a:ext cx="2781383" cy="1805382"/>
            <a:chOff x="8024127" y="984378"/>
            <a:chExt cx="2502369" cy="1624275"/>
          </a:xfrm>
        </p:grpSpPr>
        <p:sp>
          <p:nvSpPr>
            <p:cNvPr id="311" name="Google Shape;311;p22"/>
            <p:cNvSpPr/>
            <p:nvPr/>
          </p:nvSpPr>
          <p:spPr>
            <a:xfrm>
              <a:off x="8647339" y="2562003"/>
              <a:ext cx="65709" cy="30106"/>
            </a:xfrm>
            <a:custGeom>
              <a:avLst/>
              <a:gdLst/>
              <a:ahLst/>
              <a:cxnLst/>
              <a:rect l="l" t="t" r="r" b="b"/>
              <a:pathLst>
                <a:path w="2259" h="1035" extrusionOk="0">
                  <a:moveTo>
                    <a:pt x="125" y="899"/>
                  </a:moveTo>
                  <a:lnTo>
                    <a:pt x="125" y="899"/>
                  </a:lnTo>
                  <a:cubicBezTo>
                    <a:pt x="132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5" y="899"/>
                  </a:cubicBezTo>
                  <a:close/>
                  <a:moveTo>
                    <a:pt x="891" y="1"/>
                  </a:moveTo>
                  <a:cubicBezTo>
                    <a:pt x="329" y="1"/>
                    <a:pt x="1" y="409"/>
                    <a:pt x="125" y="899"/>
                  </a:cubicBezTo>
                  <a:lnTo>
                    <a:pt x="125" y="899"/>
                  </a:lnTo>
                  <a:cubicBezTo>
                    <a:pt x="49" y="429"/>
                    <a:pt x="373" y="67"/>
                    <a:pt x="891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8" y="1"/>
                    <a:pt x="891" y="1"/>
                  </a:cubicBezTo>
                  <a:close/>
                </a:path>
              </a:pathLst>
            </a:custGeom>
            <a:solidFill>
              <a:srgbClr val="FFFF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8759904" y="2562003"/>
              <a:ext cx="65680" cy="30106"/>
            </a:xfrm>
            <a:custGeom>
              <a:avLst/>
              <a:gdLst/>
              <a:ahLst/>
              <a:cxnLst/>
              <a:rect l="l" t="t" r="r" b="b"/>
              <a:pathLst>
                <a:path w="2258" h="1035" extrusionOk="0">
                  <a:moveTo>
                    <a:pt x="124" y="899"/>
                  </a:moveTo>
                  <a:cubicBezTo>
                    <a:pt x="131" y="943"/>
                    <a:pt x="142" y="989"/>
                    <a:pt x="156" y="1035"/>
                  </a:cubicBezTo>
                  <a:cubicBezTo>
                    <a:pt x="156" y="1001"/>
                    <a:pt x="156" y="1001"/>
                    <a:pt x="156" y="1001"/>
                  </a:cubicBezTo>
                  <a:cubicBezTo>
                    <a:pt x="143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8" y="1"/>
                    <a:pt x="0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0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7" y="1"/>
                    <a:pt x="890" y="1"/>
                  </a:cubicBezTo>
                  <a:close/>
                </a:path>
              </a:pathLst>
            </a:custGeom>
            <a:solidFill>
              <a:srgbClr val="FF5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8872440" y="2562003"/>
              <a:ext cx="65709" cy="30106"/>
            </a:xfrm>
            <a:custGeom>
              <a:avLst/>
              <a:gdLst/>
              <a:ahLst/>
              <a:cxnLst/>
              <a:rect l="l" t="t" r="r" b="b"/>
              <a:pathLst>
                <a:path w="2259" h="1035" extrusionOk="0">
                  <a:moveTo>
                    <a:pt x="124" y="899"/>
                  </a:moveTo>
                  <a:cubicBezTo>
                    <a:pt x="131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9" y="1"/>
                    <a:pt x="1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91" y="1"/>
                    <a:pt x="890" y="1"/>
                  </a:cubicBezTo>
                  <a:close/>
                </a:path>
              </a:pathLst>
            </a:custGeom>
            <a:solidFill>
              <a:srgbClr val="45F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10089400" y="2205025"/>
              <a:ext cx="25" cy="50050"/>
            </a:xfrm>
            <a:custGeom>
              <a:avLst/>
              <a:gdLst/>
              <a:ahLst/>
              <a:cxnLst/>
              <a:rect l="l" t="t" r="r" b="b"/>
              <a:pathLst>
                <a:path w="1" h="2002" extrusionOk="0">
                  <a:moveTo>
                    <a:pt x="0" y="2002"/>
                  </a:moveTo>
                  <a:lnTo>
                    <a:pt x="0" y="0"/>
                  </a:lnTo>
                </a:path>
              </a:pathLst>
            </a:custGeom>
            <a:solidFill>
              <a:srgbClr val="1FF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8024127" y="984378"/>
              <a:ext cx="2502369" cy="1624275"/>
            </a:xfrm>
            <a:custGeom>
              <a:avLst/>
              <a:gdLst/>
              <a:ahLst/>
              <a:cxnLst/>
              <a:rect l="l" t="t" r="r" b="b"/>
              <a:pathLst>
                <a:path w="86029" h="55841" extrusionOk="0">
                  <a:moveTo>
                    <a:pt x="2102" y="1"/>
                  </a:moveTo>
                  <a:cubicBezTo>
                    <a:pt x="935" y="1"/>
                    <a:pt x="1" y="935"/>
                    <a:pt x="1" y="2102"/>
                  </a:cubicBezTo>
                  <a:lnTo>
                    <a:pt x="1" y="53739"/>
                  </a:lnTo>
                  <a:cubicBezTo>
                    <a:pt x="1" y="54907"/>
                    <a:pt x="935" y="55841"/>
                    <a:pt x="2102" y="55841"/>
                  </a:cubicBezTo>
                  <a:lnTo>
                    <a:pt x="83894" y="55841"/>
                  </a:lnTo>
                  <a:cubicBezTo>
                    <a:pt x="85062" y="55841"/>
                    <a:pt x="86029" y="54907"/>
                    <a:pt x="86029" y="53739"/>
                  </a:cubicBezTo>
                  <a:lnTo>
                    <a:pt x="86029" y="2102"/>
                  </a:lnTo>
                  <a:cubicBezTo>
                    <a:pt x="86029" y="935"/>
                    <a:pt x="85062" y="1"/>
                    <a:pt x="83894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8024127" y="984378"/>
              <a:ext cx="2502369" cy="262020"/>
            </a:xfrm>
            <a:custGeom>
              <a:avLst/>
              <a:gdLst/>
              <a:ahLst/>
              <a:cxnLst/>
              <a:rect l="l" t="t" r="r" b="b"/>
              <a:pathLst>
                <a:path w="86029" h="9008" extrusionOk="0">
                  <a:moveTo>
                    <a:pt x="2436" y="1"/>
                  </a:moveTo>
                  <a:cubicBezTo>
                    <a:pt x="1102" y="1"/>
                    <a:pt x="1" y="1068"/>
                    <a:pt x="1" y="2436"/>
                  </a:cubicBezTo>
                  <a:lnTo>
                    <a:pt x="1" y="9007"/>
                  </a:lnTo>
                  <a:lnTo>
                    <a:pt x="86029" y="9007"/>
                  </a:lnTo>
                  <a:lnTo>
                    <a:pt x="86029" y="2436"/>
                  </a:lnTo>
                  <a:cubicBezTo>
                    <a:pt x="86029" y="1102"/>
                    <a:pt x="84928" y="1"/>
                    <a:pt x="83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8125057" y="1324952"/>
              <a:ext cx="2305388" cy="1198318"/>
            </a:xfrm>
            <a:custGeom>
              <a:avLst/>
              <a:gdLst/>
              <a:ahLst/>
              <a:cxnLst/>
              <a:rect l="l" t="t" r="r" b="b"/>
              <a:pathLst>
                <a:path w="79257" h="41197" extrusionOk="0">
                  <a:moveTo>
                    <a:pt x="77522" y="41196"/>
                  </a:moveTo>
                  <a:lnTo>
                    <a:pt x="1735" y="41196"/>
                  </a:lnTo>
                  <a:cubicBezTo>
                    <a:pt x="767" y="41196"/>
                    <a:pt x="0" y="40429"/>
                    <a:pt x="0" y="39462"/>
                  </a:cubicBezTo>
                  <a:lnTo>
                    <a:pt x="0" y="1735"/>
                  </a:lnTo>
                  <a:cubicBezTo>
                    <a:pt x="0" y="768"/>
                    <a:pt x="767" y="0"/>
                    <a:pt x="1735" y="0"/>
                  </a:cubicBezTo>
                  <a:lnTo>
                    <a:pt x="77522" y="0"/>
                  </a:lnTo>
                  <a:cubicBezTo>
                    <a:pt x="78489" y="0"/>
                    <a:pt x="79257" y="768"/>
                    <a:pt x="79257" y="1735"/>
                  </a:cubicBezTo>
                  <a:lnTo>
                    <a:pt x="79257" y="39462"/>
                  </a:lnTo>
                  <a:cubicBezTo>
                    <a:pt x="79257" y="40429"/>
                    <a:pt x="78489" y="41196"/>
                    <a:pt x="77522" y="41196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8191986" y="1394818"/>
              <a:ext cx="54365" cy="110620"/>
            </a:xfrm>
            <a:custGeom>
              <a:avLst/>
              <a:gdLst/>
              <a:ahLst/>
              <a:cxnLst/>
              <a:rect l="l" t="t" r="r" b="b"/>
              <a:pathLst>
                <a:path w="1869" h="3803" fill="none" extrusionOk="0">
                  <a:moveTo>
                    <a:pt x="1869" y="0"/>
                  </a:moveTo>
                  <a:lnTo>
                    <a:pt x="1" y="1901"/>
                  </a:lnTo>
                  <a:lnTo>
                    <a:pt x="1869" y="3803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8385062" y="1394818"/>
              <a:ext cx="55354" cy="110620"/>
            </a:xfrm>
            <a:custGeom>
              <a:avLst/>
              <a:gdLst/>
              <a:ahLst/>
              <a:cxnLst/>
              <a:rect l="l" t="t" r="r" b="b"/>
              <a:pathLst>
                <a:path w="1903" h="3803" fill="none" extrusionOk="0">
                  <a:moveTo>
                    <a:pt x="1" y="0"/>
                  </a:moveTo>
                  <a:lnTo>
                    <a:pt x="1902" y="1901"/>
                  </a:lnTo>
                  <a:lnTo>
                    <a:pt x="1" y="3803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2"/>
            <p:cNvSpPr/>
            <p:nvPr/>
          </p:nvSpPr>
          <p:spPr>
            <a:xfrm>
              <a:off x="8292887" y="1394818"/>
              <a:ext cx="43689" cy="120335"/>
            </a:xfrm>
            <a:custGeom>
              <a:avLst/>
              <a:gdLst/>
              <a:ahLst/>
              <a:cxnLst/>
              <a:rect l="l" t="t" r="r" b="b"/>
              <a:pathLst>
                <a:path w="1502" h="4137" fill="none" extrusionOk="0">
                  <a:moveTo>
                    <a:pt x="1" y="4136"/>
                  </a:moveTo>
                  <a:lnTo>
                    <a:pt x="1502" y="0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8483055" y="1500548"/>
              <a:ext cx="31095" cy="31095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1"/>
                  </a:moveTo>
                  <a:cubicBezTo>
                    <a:pt x="234" y="1"/>
                    <a:pt x="1" y="234"/>
                    <a:pt x="1" y="535"/>
                  </a:cubicBezTo>
                  <a:cubicBezTo>
                    <a:pt x="1" y="802"/>
                    <a:pt x="234" y="1068"/>
                    <a:pt x="535" y="1068"/>
                  </a:cubicBezTo>
                  <a:cubicBezTo>
                    <a:pt x="835" y="1068"/>
                    <a:pt x="1068" y="802"/>
                    <a:pt x="1068" y="535"/>
                  </a:cubicBezTo>
                  <a:cubicBezTo>
                    <a:pt x="1068" y="234"/>
                    <a:pt x="835" y="1"/>
                    <a:pt x="535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8528666" y="1500548"/>
              <a:ext cx="31065" cy="31095"/>
            </a:xfrm>
            <a:custGeom>
              <a:avLst/>
              <a:gdLst/>
              <a:ahLst/>
              <a:cxnLst/>
              <a:rect l="l" t="t" r="r" b="b"/>
              <a:pathLst>
                <a:path w="1068" h="1069" extrusionOk="0">
                  <a:moveTo>
                    <a:pt x="534" y="1"/>
                  </a:moveTo>
                  <a:cubicBezTo>
                    <a:pt x="267" y="1"/>
                    <a:pt x="0" y="234"/>
                    <a:pt x="0" y="535"/>
                  </a:cubicBezTo>
                  <a:cubicBezTo>
                    <a:pt x="0" y="802"/>
                    <a:pt x="267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8593674" y="1500548"/>
              <a:ext cx="31065" cy="31095"/>
            </a:xfrm>
            <a:custGeom>
              <a:avLst/>
              <a:gdLst/>
              <a:ahLst/>
              <a:cxnLst/>
              <a:rect l="l" t="t" r="r" b="b"/>
              <a:pathLst>
                <a:path w="1068" h="1069" extrusionOk="0">
                  <a:moveTo>
                    <a:pt x="534" y="1"/>
                  </a:moveTo>
                  <a:cubicBezTo>
                    <a:pt x="234" y="1"/>
                    <a:pt x="0" y="234"/>
                    <a:pt x="0" y="535"/>
                  </a:cubicBezTo>
                  <a:cubicBezTo>
                    <a:pt x="0" y="802"/>
                    <a:pt x="234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8219152" y="1627656"/>
              <a:ext cx="1656300" cy="29"/>
            </a:xfrm>
            <a:custGeom>
              <a:avLst/>
              <a:gdLst/>
              <a:ahLst/>
              <a:cxnLst/>
              <a:rect l="l" t="t" r="r" b="b"/>
              <a:pathLst>
                <a:path w="56942" h="1" fill="none" extrusionOk="0">
                  <a:moveTo>
                    <a:pt x="1" y="1"/>
                  </a:moveTo>
                  <a:lnTo>
                    <a:pt x="56941" y="1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9975312" y="1627656"/>
              <a:ext cx="128101" cy="29"/>
            </a:xfrm>
            <a:custGeom>
              <a:avLst/>
              <a:gdLst/>
              <a:ahLst/>
              <a:cxnLst/>
              <a:rect l="l" t="t" r="r" b="b"/>
              <a:pathLst>
                <a:path w="4404" h="1" fill="none" extrusionOk="0">
                  <a:moveTo>
                    <a:pt x="0" y="1"/>
                  </a:moveTo>
                  <a:lnTo>
                    <a:pt x="4403" y="1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10174205" y="1627656"/>
              <a:ext cx="163035" cy="29"/>
            </a:xfrm>
            <a:custGeom>
              <a:avLst/>
              <a:gdLst/>
              <a:ahLst/>
              <a:cxnLst/>
              <a:rect l="l" t="t" r="r" b="b"/>
              <a:pathLst>
                <a:path w="5605" h="1" fill="none" extrusionOk="0">
                  <a:moveTo>
                    <a:pt x="0" y="1"/>
                  </a:moveTo>
                  <a:lnTo>
                    <a:pt x="5604" y="1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8219152" y="1757673"/>
              <a:ext cx="1036300" cy="29"/>
            </a:xfrm>
            <a:custGeom>
              <a:avLst/>
              <a:gdLst/>
              <a:ahLst/>
              <a:cxnLst/>
              <a:rect l="l" t="t" r="r" b="b"/>
              <a:pathLst>
                <a:path w="35627" h="1" fill="none" extrusionOk="0">
                  <a:moveTo>
                    <a:pt x="1" y="1"/>
                  </a:moveTo>
                  <a:lnTo>
                    <a:pt x="35626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9408676" y="1757673"/>
              <a:ext cx="186335" cy="29"/>
            </a:xfrm>
            <a:custGeom>
              <a:avLst/>
              <a:gdLst/>
              <a:ahLst/>
              <a:cxnLst/>
              <a:rect l="l" t="t" r="r" b="b"/>
              <a:pathLst>
                <a:path w="6406" h="1" fill="none" extrusionOk="0">
                  <a:moveTo>
                    <a:pt x="1" y="1"/>
                  </a:moveTo>
                  <a:lnTo>
                    <a:pt x="6405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9090440" y="1832396"/>
              <a:ext cx="504581" cy="29"/>
            </a:xfrm>
            <a:custGeom>
              <a:avLst/>
              <a:gdLst/>
              <a:ahLst/>
              <a:cxnLst/>
              <a:rect l="l" t="t" r="r" b="b"/>
              <a:pathLst>
                <a:path w="17347" h="1" fill="none" extrusionOk="0">
                  <a:moveTo>
                    <a:pt x="17346" y="0"/>
                  </a:moveTo>
                  <a:lnTo>
                    <a:pt x="0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8919673" y="1832396"/>
              <a:ext cx="101923" cy="29"/>
            </a:xfrm>
            <a:custGeom>
              <a:avLst/>
              <a:gdLst/>
              <a:ahLst/>
              <a:cxnLst/>
              <a:rect l="l" t="t" r="r" b="b"/>
              <a:pathLst>
                <a:path w="3504" h="1" fill="none" extrusionOk="0">
                  <a:moveTo>
                    <a:pt x="3503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8737271" y="1832396"/>
              <a:ext cx="101894" cy="29"/>
            </a:xfrm>
            <a:custGeom>
              <a:avLst/>
              <a:gdLst/>
              <a:ahLst/>
              <a:cxnLst/>
              <a:rect l="l" t="t" r="r" b="b"/>
              <a:pathLst>
                <a:path w="3503" h="1" fill="none" extrusionOk="0">
                  <a:moveTo>
                    <a:pt x="3503" y="0"/>
                  </a:moveTo>
                  <a:lnTo>
                    <a:pt x="0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8555829" y="1832396"/>
              <a:ext cx="100934" cy="29"/>
            </a:xfrm>
            <a:custGeom>
              <a:avLst/>
              <a:gdLst/>
              <a:ahLst/>
              <a:cxnLst/>
              <a:rect l="l" t="t" r="r" b="b"/>
              <a:pathLst>
                <a:path w="3470" h="1" fill="none" extrusionOk="0">
                  <a:moveTo>
                    <a:pt x="3470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8373428" y="1832396"/>
              <a:ext cx="100934" cy="29"/>
            </a:xfrm>
            <a:custGeom>
              <a:avLst/>
              <a:gdLst/>
              <a:ahLst/>
              <a:cxnLst/>
              <a:rect l="l" t="t" r="r" b="b"/>
              <a:pathLst>
                <a:path w="3470" h="1" fill="none" extrusionOk="0">
                  <a:moveTo>
                    <a:pt x="3470" y="0"/>
                  </a:moveTo>
                  <a:lnTo>
                    <a:pt x="0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2"/>
            <p:cNvSpPr/>
            <p:nvPr/>
          </p:nvSpPr>
          <p:spPr>
            <a:xfrm>
              <a:off x="8373428" y="1923582"/>
              <a:ext cx="1570900" cy="29"/>
            </a:xfrm>
            <a:custGeom>
              <a:avLst/>
              <a:gdLst/>
              <a:ahLst/>
              <a:cxnLst/>
              <a:rect l="l" t="t" r="r" b="b"/>
              <a:pathLst>
                <a:path w="54006" h="1" fill="none" extrusionOk="0">
                  <a:moveTo>
                    <a:pt x="54006" y="1"/>
                  </a:moveTo>
                  <a:lnTo>
                    <a:pt x="0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>
              <a:off x="8219152" y="1832396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8219152" y="1923582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8219152" y="2014798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8219152" y="2105984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10039331" y="1923582"/>
              <a:ext cx="216411" cy="29"/>
            </a:xfrm>
            <a:custGeom>
              <a:avLst/>
              <a:gdLst/>
              <a:ahLst/>
              <a:cxnLst/>
              <a:rect l="l" t="t" r="r" b="b"/>
              <a:pathLst>
                <a:path w="7440" h="1" fill="none" extrusionOk="0">
                  <a:moveTo>
                    <a:pt x="1" y="1"/>
                  </a:moveTo>
                  <a:lnTo>
                    <a:pt x="7439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8369559" y="2014798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8369559" y="2107933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8369559" y="2202057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8369559" y="2295192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9090440" y="2295192"/>
              <a:ext cx="884929" cy="29"/>
            </a:xfrm>
            <a:custGeom>
              <a:avLst/>
              <a:gdLst/>
              <a:ahLst/>
              <a:cxnLst/>
              <a:rect l="l" t="t" r="r" b="b"/>
              <a:pathLst>
                <a:path w="30423" h="1" fill="none" extrusionOk="0">
                  <a:moveTo>
                    <a:pt x="0" y="1"/>
                  </a:moveTo>
                  <a:lnTo>
                    <a:pt x="30422" y="1"/>
                  </a:lnTo>
                </a:path>
              </a:pathLst>
            </a:custGeom>
            <a:noFill/>
            <a:ln w="208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9615336" y="2202057"/>
              <a:ext cx="360016" cy="29"/>
            </a:xfrm>
            <a:custGeom>
              <a:avLst/>
              <a:gdLst/>
              <a:ahLst/>
              <a:cxnLst/>
              <a:rect l="l" t="t" r="r" b="b"/>
              <a:pathLst>
                <a:path w="12377" h="1" fill="none" extrusionOk="0">
                  <a:moveTo>
                    <a:pt x="1" y="0"/>
                  </a:moveTo>
                  <a:lnTo>
                    <a:pt x="12376" y="0"/>
                  </a:lnTo>
                </a:path>
              </a:pathLst>
            </a:custGeom>
            <a:noFill/>
            <a:ln w="208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9832671" y="2105984"/>
              <a:ext cx="142674" cy="29"/>
            </a:xfrm>
            <a:custGeom>
              <a:avLst/>
              <a:gdLst/>
              <a:ahLst/>
              <a:cxnLst/>
              <a:rect l="l" t="t" r="r" b="b"/>
              <a:pathLst>
                <a:path w="4905" h="1" fill="none" extrusionOk="0">
                  <a:moveTo>
                    <a:pt x="1" y="1"/>
                  </a:moveTo>
                  <a:lnTo>
                    <a:pt x="4904" y="1"/>
                  </a:lnTo>
                </a:path>
              </a:pathLst>
            </a:custGeom>
            <a:noFill/>
            <a:ln w="208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22"/>
          <p:cNvGrpSpPr/>
          <p:nvPr/>
        </p:nvGrpSpPr>
        <p:grpSpPr>
          <a:xfrm flipH="1">
            <a:off x="7058589" y="1071875"/>
            <a:ext cx="2085403" cy="2999739"/>
            <a:chOff x="7435625" y="1209875"/>
            <a:chExt cx="1470250" cy="2114875"/>
          </a:xfrm>
        </p:grpSpPr>
        <p:sp>
          <p:nvSpPr>
            <p:cNvPr id="348" name="Google Shape;348;p22"/>
            <p:cNvSpPr/>
            <p:nvPr/>
          </p:nvSpPr>
          <p:spPr>
            <a:xfrm>
              <a:off x="7658275" y="3273025"/>
              <a:ext cx="120950" cy="12550"/>
            </a:xfrm>
            <a:custGeom>
              <a:avLst/>
              <a:gdLst/>
              <a:ahLst/>
              <a:cxnLst/>
              <a:rect l="l" t="t" r="r" b="b"/>
              <a:pathLst>
                <a:path w="4838" h="502" extrusionOk="0">
                  <a:moveTo>
                    <a:pt x="401" y="1"/>
                  </a:moveTo>
                  <a:cubicBezTo>
                    <a:pt x="168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168" y="101"/>
                    <a:pt x="401" y="101"/>
                  </a:cubicBezTo>
                  <a:lnTo>
                    <a:pt x="4404" y="101"/>
                  </a:lnTo>
                  <a:cubicBezTo>
                    <a:pt x="4637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37" y="1"/>
                    <a:pt x="4404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7494000" y="3273025"/>
              <a:ext cx="120950" cy="12550"/>
            </a:xfrm>
            <a:custGeom>
              <a:avLst/>
              <a:gdLst/>
              <a:ahLst/>
              <a:cxnLst/>
              <a:rect l="l" t="t" r="r" b="b"/>
              <a:pathLst>
                <a:path w="4838" h="502" extrusionOk="0">
                  <a:moveTo>
                    <a:pt x="434" y="1"/>
                  </a:moveTo>
                  <a:cubicBezTo>
                    <a:pt x="201" y="1"/>
                    <a:pt x="0" y="201"/>
                    <a:pt x="0" y="434"/>
                  </a:cubicBezTo>
                  <a:lnTo>
                    <a:pt x="0" y="501"/>
                  </a:lnTo>
                  <a:cubicBezTo>
                    <a:pt x="0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37" y="101"/>
                    <a:pt x="4837" y="268"/>
                    <a:pt x="4837" y="501"/>
                  </a:cubicBezTo>
                  <a:lnTo>
                    <a:pt x="4837" y="434"/>
                  </a:lnTo>
                  <a:cubicBezTo>
                    <a:pt x="4837" y="201"/>
                    <a:pt x="4637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7821725" y="3273025"/>
              <a:ext cx="120950" cy="12550"/>
            </a:xfrm>
            <a:custGeom>
              <a:avLst/>
              <a:gdLst/>
              <a:ahLst/>
              <a:cxnLst/>
              <a:rect l="l" t="t" r="r" b="b"/>
              <a:pathLst>
                <a:path w="4838" h="502" extrusionOk="0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71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71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7970175" y="3087075"/>
              <a:ext cx="106775" cy="109250"/>
            </a:xfrm>
            <a:custGeom>
              <a:avLst/>
              <a:gdLst/>
              <a:ahLst/>
              <a:cxnLst/>
              <a:rect l="l" t="t" r="r" b="b"/>
              <a:pathLst>
                <a:path w="4271" h="4370" extrusionOk="0">
                  <a:moveTo>
                    <a:pt x="2135" y="0"/>
                  </a:moveTo>
                  <a:cubicBezTo>
                    <a:pt x="968" y="0"/>
                    <a:pt x="0" y="967"/>
                    <a:pt x="0" y="2168"/>
                  </a:cubicBezTo>
                  <a:cubicBezTo>
                    <a:pt x="0" y="3403"/>
                    <a:pt x="968" y="4370"/>
                    <a:pt x="2135" y="4370"/>
                  </a:cubicBezTo>
                  <a:cubicBezTo>
                    <a:pt x="3336" y="4370"/>
                    <a:pt x="4270" y="3403"/>
                    <a:pt x="4270" y="2168"/>
                  </a:cubicBezTo>
                  <a:cubicBezTo>
                    <a:pt x="4270" y="967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7970175" y="3087075"/>
              <a:ext cx="106775" cy="106750"/>
            </a:xfrm>
            <a:custGeom>
              <a:avLst/>
              <a:gdLst/>
              <a:ahLst/>
              <a:cxnLst/>
              <a:rect l="l" t="t" r="r" b="b"/>
              <a:pathLst>
                <a:path w="4271" h="4270" extrusionOk="0">
                  <a:moveTo>
                    <a:pt x="2135" y="0"/>
                  </a:moveTo>
                  <a:cubicBezTo>
                    <a:pt x="968" y="0"/>
                    <a:pt x="0" y="934"/>
                    <a:pt x="0" y="2135"/>
                  </a:cubicBezTo>
                  <a:cubicBezTo>
                    <a:pt x="0" y="3302"/>
                    <a:pt x="968" y="4270"/>
                    <a:pt x="2135" y="4270"/>
                  </a:cubicBezTo>
                  <a:cubicBezTo>
                    <a:pt x="3336" y="4270"/>
                    <a:pt x="4270" y="3302"/>
                    <a:pt x="4270" y="2135"/>
                  </a:cubicBezTo>
                  <a:cubicBezTo>
                    <a:pt x="4270" y="934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B6B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7980175" y="3096250"/>
              <a:ext cx="87600" cy="88400"/>
            </a:xfrm>
            <a:custGeom>
              <a:avLst/>
              <a:gdLst/>
              <a:ahLst/>
              <a:cxnLst/>
              <a:rect l="l" t="t" r="r" b="b"/>
              <a:pathLst>
                <a:path w="3504" h="3536" extrusionOk="0">
                  <a:moveTo>
                    <a:pt x="1735" y="0"/>
                  </a:moveTo>
                  <a:cubicBezTo>
                    <a:pt x="768" y="0"/>
                    <a:pt x="1" y="801"/>
                    <a:pt x="1" y="1768"/>
                  </a:cubicBezTo>
                  <a:cubicBezTo>
                    <a:pt x="1" y="2735"/>
                    <a:pt x="768" y="3536"/>
                    <a:pt x="1735" y="3536"/>
                  </a:cubicBezTo>
                  <a:cubicBezTo>
                    <a:pt x="2703" y="3536"/>
                    <a:pt x="3503" y="2735"/>
                    <a:pt x="3503" y="1768"/>
                  </a:cubicBezTo>
                  <a:cubicBezTo>
                    <a:pt x="3503" y="801"/>
                    <a:pt x="2703" y="0"/>
                    <a:pt x="1735" y="0"/>
                  </a:cubicBezTo>
                  <a:close/>
                </a:path>
              </a:pathLst>
            </a:custGeom>
            <a:solidFill>
              <a:srgbClr val="D0D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7980175" y="3139600"/>
              <a:ext cx="87600" cy="45050"/>
            </a:xfrm>
            <a:custGeom>
              <a:avLst/>
              <a:gdLst/>
              <a:ahLst/>
              <a:cxnLst/>
              <a:rect l="l" t="t" r="r" b="b"/>
              <a:pathLst>
                <a:path w="3504" h="1802" extrusionOk="0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1001"/>
                    <a:pt x="768" y="1802"/>
                    <a:pt x="1735" y="1802"/>
                  </a:cubicBezTo>
                  <a:cubicBezTo>
                    <a:pt x="2703" y="1802"/>
                    <a:pt x="3503" y="1001"/>
                    <a:pt x="3503" y="34"/>
                  </a:cubicBezTo>
                  <a:cubicBezTo>
                    <a:pt x="3503" y="34"/>
                    <a:pt x="3503" y="34"/>
                    <a:pt x="3503" y="1"/>
                  </a:cubicBezTo>
                  <a:cubicBezTo>
                    <a:pt x="3503" y="968"/>
                    <a:pt x="2703" y="1735"/>
                    <a:pt x="1735" y="1735"/>
                  </a:cubicBezTo>
                  <a:cubicBezTo>
                    <a:pt x="768" y="1735"/>
                    <a:pt x="1" y="968"/>
                    <a:pt x="1" y="1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7631600" y="2647575"/>
              <a:ext cx="102600" cy="30900"/>
            </a:xfrm>
            <a:custGeom>
              <a:avLst/>
              <a:gdLst/>
              <a:ahLst/>
              <a:cxnLst/>
              <a:rect l="l" t="t" r="r" b="b"/>
              <a:pathLst>
                <a:path w="4104" h="1236" extrusionOk="0">
                  <a:moveTo>
                    <a:pt x="634" y="1"/>
                  </a:moveTo>
                  <a:cubicBezTo>
                    <a:pt x="301" y="1"/>
                    <a:pt x="0" y="268"/>
                    <a:pt x="0" y="601"/>
                  </a:cubicBezTo>
                  <a:cubicBezTo>
                    <a:pt x="0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7753350" y="2647575"/>
              <a:ext cx="102600" cy="30900"/>
            </a:xfrm>
            <a:custGeom>
              <a:avLst/>
              <a:gdLst/>
              <a:ahLst/>
              <a:cxnLst/>
              <a:rect l="l" t="t" r="r" b="b"/>
              <a:pathLst>
                <a:path w="4104" h="1236" extrusionOk="0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7478150" y="2827700"/>
              <a:ext cx="664675" cy="30900"/>
            </a:xfrm>
            <a:custGeom>
              <a:avLst/>
              <a:gdLst/>
              <a:ahLst/>
              <a:cxnLst/>
              <a:rect l="l" t="t" r="r" b="b"/>
              <a:pathLst>
                <a:path w="26587" h="1236" extrusionOk="0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25953" y="1235"/>
                  </a:lnTo>
                  <a:cubicBezTo>
                    <a:pt x="26286" y="1235"/>
                    <a:pt x="26586" y="968"/>
                    <a:pt x="26586" y="601"/>
                  </a:cubicBezTo>
                  <a:cubicBezTo>
                    <a:pt x="26586" y="268"/>
                    <a:pt x="26286" y="1"/>
                    <a:pt x="25953" y="1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7977675" y="2891100"/>
              <a:ext cx="130125" cy="31700"/>
            </a:xfrm>
            <a:custGeom>
              <a:avLst/>
              <a:gdLst/>
              <a:ahLst/>
              <a:cxnLst/>
              <a:rect l="l" t="t" r="r" b="b"/>
              <a:pathLst>
                <a:path w="5205" h="1268" extrusionOk="0">
                  <a:moveTo>
                    <a:pt x="634" y="0"/>
                  </a:moveTo>
                  <a:cubicBezTo>
                    <a:pt x="267" y="0"/>
                    <a:pt x="1" y="300"/>
                    <a:pt x="1" y="634"/>
                  </a:cubicBezTo>
                  <a:cubicBezTo>
                    <a:pt x="1" y="1001"/>
                    <a:pt x="267" y="1268"/>
                    <a:pt x="634" y="1268"/>
                  </a:cubicBezTo>
                  <a:lnTo>
                    <a:pt x="4571" y="1268"/>
                  </a:lnTo>
                  <a:cubicBezTo>
                    <a:pt x="4937" y="1268"/>
                    <a:pt x="5204" y="1001"/>
                    <a:pt x="5204" y="634"/>
                  </a:cubicBezTo>
                  <a:cubicBezTo>
                    <a:pt x="5204" y="300"/>
                    <a:pt x="4937" y="0"/>
                    <a:pt x="4571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7840925" y="2891100"/>
              <a:ext cx="117600" cy="31700"/>
            </a:xfrm>
            <a:custGeom>
              <a:avLst/>
              <a:gdLst/>
              <a:ahLst/>
              <a:cxnLst/>
              <a:rect l="l" t="t" r="r" b="b"/>
              <a:pathLst>
                <a:path w="4704" h="1268" extrusionOk="0">
                  <a:moveTo>
                    <a:pt x="634" y="0"/>
                  </a:moveTo>
                  <a:cubicBezTo>
                    <a:pt x="300" y="0"/>
                    <a:pt x="0" y="300"/>
                    <a:pt x="0" y="634"/>
                  </a:cubicBezTo>
                  <a:cubicBezTo>
                    <a:pt x="0" y="1001"/>
                    <a:pt x="300" y="1268"/>
                    <a:pt x="634" y="1268"/>
                  </a:cubicBezTo>
                  <a:lnTo>
                    <a:pt x="4070" y="1268"/>
                  </a:lnTo>
                  <a:cubicBezTo>
                    <a:pt x="4437" y="1268"/>
                    <a:pt x="4703" y="1001"/>
                    <a:pt x="4703" y="634"/>
                  </a:cubicBezTo>
                  <a:cubicBezTo>
                    <a:pt x="4703" y="300"/>
                    <a:pt x="4403" y="0"/>
                    <a:pt x="4070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7735850" y="2445775"/>
              <a:ext cx="619625" cy="520400"/>
            </a:xfrm>
            <a:custGeom>
              <a:avLst/>
              <a:gdLst/>
              <a:ahLst/>
              <a:cxnLst/>
              <a:rect l="l" t="t" r="r" b="b"/>
              <a:pathLst>
                <a:path w="24785" h="20816" extrusionOk="0">
                  <a:moveTo>
                    <a:pt x="20815" y="0"/>
                  </a:moveTo>
                  <a:lnTo>
                    <a:pt x="0" y="20815"/>
                  </a:lnTo>
                  <a:lnTo>
                    <a:pt x="4303" y="20815"/>
                  </a:lnTo>
                  <a:lnTo>
                    <a:pt x="24584" y="534"/>
                  </a:lnTo>
                  <a:lnTo>
                    <a:pt x="24784" y="0"/>
                  </a:lnTo>
                  <a:close/>
                </a:path>
              </a:pathLst>
            </a:custGeom>
            <a:solidFill>
              <a:srgbClr val="E1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7435625" y="1671050"/>
              <a:ext cx="1062450" cy="1653700"/>
            </a:xfrm>
            <a:custGeom>
              <a:avLst/>
              <a:gdLst/>
              <a:ahLst/>
              <a:cxnLst/>
              <a:rect l="l" t="t" r="r" b="b"/>
              <a:pathLst>
                <a:path w="42498" h="66148" extrusionOk="0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lnTo>
                    <a:pt x="0" y="63980"/>
                  </a:lnTo>
                  <a:cubicBezTo>
                    <a:pt x="0" y="65181"/>
                    <a:pt x="968" y="66148"/>
                    <a:pt x="2169" y="66148"/>
                  </a:cubicBezTo>
                  <a:lnTo>
                    <a:pt x="40329" y="66148"/>
                  </a:lnTo>
                  <a:cubicBezTo>
                    <a:pt x="41530" y="66148"/>
                    <a:pt x="42497" y="65181"/>
                    <a:pt x="42497" y="63980"/>
                  </a:cubicBezTo>
                  <a:lnTo>
                    <a:pt x="42497" y="2169"/>
                  </a:lnTo>
                  <a:cubicBezTo>
                    <a:pt x="42497" y="968"/>
                    <a:pt x="41530" y="1"/>
                    <a:pt x="40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7435625" y="1671050"/>
              <a:ext cx="1062450" cy="150125"/>
            </a:xfrm>
            <a:custGeom>
              <a:avLst/>
              <a:gdLst/>
              <a:ahLst/>
              <a:cxnLst/>
              <a:rect l="l" t="t" r="r" b="b"/>
              <a:pathLst>
                <a:path w="42498" h="6005" extrusionOk="0">
                  <a:moveTo>
                    <a:pt x="1635" y="1"/>
                  </a:moveTo>
                  <a:cubicBezTo>
                    <a:pt x="734" y="1"/>
                    <a:pt x="0" y="734"/>
                    <a:pt x="0" y="1635"/>
                  </a:cubicBezTo>
                  <a:lnTo>
                    <a:pt x="0" y="6005"/>
                  </a:lnTo>
                  <a:lnTo>
                    <a:pt x="42497" y="6005"/>
                  </a:lnTo>
                  <a:lnTo>
                    <a:pt x="42497" y="1635"/>
                  </a:lnTo>
                  <a:cubicBezTo>
                    <a:pt x="42497" y="734"/>
                    <a:pt x="41764" y="1"/>
                    <a:pt x="40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7493175" y="1866200"/>
              <a:ext cx="949850" cy="1409350"/>
            </a:xfrm>
            <a:custGeom>
              <a:avLst/>
              <a:gdLst/>
              <a:ahLst/>
              <a:cxnLst/>
              <a:rect l="l" t="t" r="r" b="b"/>
              <a:pathLst>
                <a:path w="37994" h="56374" extrusionOk="0">
                  <a:moveTo>
                    <a:pt x="36259" y="56374"/>
                  </a:moveTo>
                  <a:lnTo>
                    <a:pt x="1768" y="56374"/>
                  </a:lnTo>
                  <a:cubicBezTo>
                    <a:pt x="801" y="56374"/>
                    <a:pt x="0" y="55607"/>
                    <a:pt x="0" y="54639"/>
                  </a:cubicBezTo>
                  <a:lnTo>
                    <a:pt x="0" y="1735"/>
                  </a:lnTo>
                  <a:cubicBezTo>
                    <a:pt x="0" y="767"/>
                    <a:pt x="801" y="0"/>
                    <a:pt x="1768" y="0"/>
                  </a:cubicBezTo>
                  <a:lnTo>
                    <a:pt x="36259" y="0"/>
                  </a:lnTo>
                  <a:cubicBezTo>
                    <a:pt x="37227" y="0"/>
                    <a:pt x="37994" y="767"/>
                    <a:pt x="37994" y="1735"/>
                  </a:cubicBezTo>
                  <a:lnTo>
                    <a:pt x="37994" y="54639"/>
                  </a:lnTo>
                  <a:cubicBezTo>
                    <a:pt x="37994" y="55607"/>
                    <a:pt x="37227" y="56374"/>
                    <a:pt x="36259" y="56374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7725000" y="1721075"/>
              <a:ext cx="50900" cy="25900"/>
            </a:xfrm>
            <a:custGeom>
              <a:avLst/>
              <a:gdLst/>
              <a:ahLst/>
              <a:cxnLst/>
              <a:rect l="l" t="t" r="r" b="b"/>
              <a:pathLst>
                <a:path w="2036" h="1036" extrusionOk="0">
                  <a:moveTo>
                    <a:pt x="1001" y="1"/>
                  </a:moveTo>
                  <a:cubicBezTo>
                    <a:pt x="434" y="1"/>
                    <a:pt x="0" y="435"/>
                    <a:pt x="0" y="1002"/>
                  </a:cubicBezTo>
                  <a:lnTo>
                    <a:pt x="0" y="1035"/>
                  </a:lnTo>
                  <a:cubicBezTo>
                    <a:pt x="0" y="468"/>
                    <a:pt x="434" y="1"/>
                    <a:pt x="1001" y="1"/>
                  </a:cubicBezTo>
                  <a:close/>
                  <a:moveTo>
                    <a:pt x="1001" y="1"/>
                  </a:moveTo>
                  <a:cubicBezTo>
                    <a:pt x="1568" y="1"/>
                    <a:pt x="2035" y="468"/>
                    <a:pt x="2035" y="1035"/>
                  </a:cubicBezTo>
                  <a:lnTo>
                    <a:pt x="2035" y="1002"/>
                  </a:lnTo>
                  <a:cubicBezTo>
                    <a:pt x="2035" y="435"/>
                    <a:pt x="1568" y="1"/>
                    <a:pt x="1001" y="1"/>
                  </a:cubicBezTo>
                  <a:close/>
                </a:path>
              </a:pathLst>
            </a:custGeom>
            <a:solidFill>
              <a:srgbClr val="84F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7539025" y="2031300"/>
              <a:ext cx="674675" cy="15875"/>
            </a:xfrm>
            <a:custGeom>
              <a:avLst/>
              <a:gdLst/>
              <a:ahLst/>
              <a:cxnLst/>
              <a:rect l="l" t="t" r="r" b="b"/>
              <a:pathLst>
                <a:path w="26987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26686" y="635"/>
                  </a:lnTo>
                  <a:cubicBezTo>
                    <a:pt x="26853" y="635"/>
                    <a:pt x="26987" y="501"/>
                    <a:pt x="26987" y="301"/>
                  </a:cubicBezTo>
                  <a:cubicBezTo>
                    <a:pt x="26987" y="134"/>
                    <a:pt x="26853" y="1"/>
                    <a:pt x="2668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8255375" y="2031300"/>
              <a:ext cx="65075" cy="15875"/>
            </a:xfrm>
            <a:custGeom>
              <a:avLst/>
              <a:gdLst/>
              <a:ahLst/>
              <a:cxnLst/>
              <a:rect l="l" t="t" r="r" b="b"/>
              <a:pathLst>
                <a:path w="2603" h="635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01" y="635"/>
                  </a:cubicBezTo>
                  <a:lnTo>
                    <a:pt x="2269" y="635"/>
                  </a:lnTo>
                  <a:cubicBezTo>
                    <a:pt x="2436" y="635"/>
                    <a:pt x="2602" y="501"/>
                    <a:pt x="2602" y="301"/>
                  </a:cubicBezTo>
                  <a:cubicBezTo>
                    <a:pt x="2602" y="134"/>
                    <a:pt x="2436" y="1"/>
                    <a:pt x="2269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8345450" y="2031300"/>
              <a:ext cx="52550" cy="15875"/>
            </a:xfrm>
            <a:custGeom>
              <a:avLst/>
              <a:gdLst/>
              <a:ahLst/>
              <a:cxnLst/>
              <a:rect l="l" t="t" r="r" b="b"/>
              <a:pathLst>
                <a:path w="2102" h="635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5"/>
                    <a:pt x="300" y="635"/>
                  </a:cubicBezTo>
                  <a:lnTo>
                    <a:pt x="1768" y="635"/>
                  </a:lnTo>
                  <a:cubicBezTo>
                    <a:pt x="1968" y="635"/>
                    <a:pt x="2102" y="501"/>
                    <a:pt x="2102" y="301"/>
                  </a:cubicBezTo>
                  <a:cubicBezTo>
                    <a:pt x="2102" y="134"/>
                    <a:pt x="1968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7539025" y="2105525"/>
              <a:ext cx="386150" cy="15875"/>
            </a:xfrm>
            <a:custGeom>
              <a:avLst/>
              <a:gdLst/>
              <a:ahLst/>
              <a:cxnLst/>
              <a:rect l="l" t="t" r="r" b="b"/>
              <a:pathLst>
                <a:path w="15446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5112" y="634"/>
                  </a:lnTo>
                  <a:cubicBezTo>
                    <a:pt x="15312" y="634"/>
                    <a:pt x="15445" y="501"/>
                    <a:pt x="15445" y="334"/>
                  </a:cubicBezTo>
                  <a:cubicBezTo>
                    <a:pt x="15445" y="134"/>
                    <a:pt x="15312" y="1"/>
                    <a:pt x="15112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7931800" y="2105525"/>
              <a:ext cx="121800" cy="15875"/>
            </a:xfrm>
            <a:custGeom>
              <a:avLst/>
              <a:gdLst/>
              <a:ahLst/>
              <a:cxnLst/>
              <a:rect l="l" t="t" r="r" b="b"/>
              <a:pathLst>
                <a:path w="4872" h="635" extrusionOk="0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4571" y="634"/>
                  </a:lnTo>
                  <a:cubicBezTo>
                    <a:pt x="4738" y="634"/>
                    <a:pt x="4871" y="501"/>
                    <a:pt x="4871" y="334"/>
                  </a:cubicBezTo>
                  <a:cubicBezTo>
                    <a:pt x="4871" y="134"/>
                    <a:pt x="4738" y="1"/>
                    <a:pt x="4571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7971850" y="2148050"/>
              <a:ext cx="81750" cy="16700"/>
            </a:xfrm>
            <a:custGeom>
              <a:avLst/>
              <a:gdLst/>
              <a:ahLst/>
              <a:cxnLst/>
              <a:rect l="l" t="t" r="r" b="b"/>
              <a:pathLst>
                <a:path w="3270" h="668" extrusionOk="0">
                  <a:moveTo>
                    <a:pt x="334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34" y="668"/>
                  </a:cubicBezTo>
                  <a:lnTo>
                    <a:pt x="2969" y="668"/>
                  </a:lnTo>
                  <a:cubicBezTo>
                    <a:pt x="3136" y="668"/>
                    <a:pt x="3269" y="501"/>
                    <a:pt x="3269" y="334"/>
                  </a:cubicBezTo>
                  <a:cubicBezTo>
                    <a:pt x="3269" y="168"/>
                    <a:pt x="3136" y="1"/>
                    <a:pt x="296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7931800" y="2148050"/>
              <a:ext cx="24225" cy="16700"/>
            </a:xfrm>
            <a:custGeom>
              <a:avLst/>
              <a:gdLst/>
              <a:ahLst/>
              <a:cxnLst/>
              <a:rect l="l" t="t" r="r" b="b"/>
              <a:pathLst>
                <a:path w="969" h="668" extrusionOk="0">
                  <a:moveTo>
                    <a:pt x="335" y="1"/>
                  </a:moveTo>
                  <a:cubicBezTo>
                    <a:pt x="168" y="1"/>
                    <a:pt x="1" y="168"/>
                    <a:pt x="1" y="334"/>
                  </a:cubicBezTo>
                  <a:cubicBezTo>
                    <a:pt x="1" y="535"/>
                    <a:pt x="168" y="668"/>
                    <a:pt x="335" y="668"/>
                  </a:cubicBezTo>
                  <a:lnTo>
                    <a:pt x="635" y="668"/>
                  </a:lnTo>
                  <a:cubicBezTo>
                    <a:pt x="802" y="668"/>
                    <a:pt x="968" y="501"/>
                    <a:pt x="968" y="334"/>
                  </a:cubicBezTo>
                  <a:cubicBezTo>
                    <a:pt x="968" y="168"/>
                    <a:pt x="835" y="1"/>
                    <a:pt x="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7835900" y="2148050"/>
              <a:ext cx="73425" cy="16700"/>
            </a:xfrm>
            <a:custGeom>
              <a:avLst/>
              <a:gdLst/>
              <a:ahLst/>
              <a:cxnLst/>
              <a:rect l="l" t="t" r="r" b="b"/>
              <a:pathLst>
                <a:path w="2937" h="668" extrusionOk="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36" y="501"/>
                    <a:pt x="2936" y="334"/>
                  </a:cubicBezTo>
                  <a:cubicBezTo>
                    <a:pt x="2936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7731675" y="2148050"/>
              <a:ext cx="74250" cy="16700"/>
            </a:xfrm>
            <a:custGeom>
              <a:avLst/>
              <a:gdLst/>
              <a:ahLst/>
              <a:cxnLst/>
              <a:rect l="l" t="t" r="r" b="b"/>
              <a:pathLst>
                <a:path w="2970" h="668" extrusionOk="0">
                  <a:moveTo>
                    <a:pt x="300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00" y="668"/>
                  </a:cubicBezTo>
                  <a:lnTo>
                    <a:pt x="2635" y="668"/>
                  </a:lnTo>
                  <a:cubicBezTo>
                    <a:pt x="2802" y="668"/>
                    <a:pt x="2969" y="501"/>
                    <a:pt x="2936" y="334"/>
                  </a:cubicBezTo>
                  <a:cubicBezTo>
                    <a:pt x="2936" y="168"/>
                    <a:pt x="2802" y="1"/>
                    <a:pt x="2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7627425" y="2148050"/>
              <a:ext cx="74250" cy="16700"/>
            </a:xfrm>
            <a:custGeom>
              <a:avLst/>
              <a:gdLst/>
              <a:ahLst/>
              <a:cxnLst/>
              <a:rect l="l" t="t" r="r" b="b"/>
              <a:pathLst>
                <a:path w="2970" h="668" extrusionOk="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69" y="501"/>
                    <a:pt x="2969" y="334"/>
                  </a:cubicBezTo>
                  <a:cubicBezTo>
                    <a:pt x="2969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7627425" y="2200600"/>
              <a:ext cx="626300" cy="15875"/>
            </a:xfrm>
            <a:custGeom>
              <a:avLst/>
              <a:gdLst/>
              <a:ahLst/>
              <a:cxnLst/>
              <a:rect l="l" t="t" r="r" b="b"/>
              <a:pathLst>
                <a:path w="25052" h="635" extrusionOk="0">
                  <a:moveTo>
                    <a:pt x="301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24718" y="634"/>
                  </a:lnTo>
                  <a:cubicBezTo>
                    <a:pt x="24885" y="634"/>
                    <a:pt x="25052" y="501"/>
                    <a:pt x="25018" y="334"/>
                  </a:cubicBezTo>
                  <a:cubicBezTo>
                    <a:pt x="25018" y="134"/>
                    <a:pt x="24885" y="0"/>
                    <a:pt x="24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7539025" y="2148050"/>
              <a:ext cx="37550" cy="16700"/>
            </a:xfrm>
            <a:custGeom>
              <a:avLst/>
              <a:gdLst/>
              <a:ahLst/>
              <a:cxnLst/>
              <a:rect l="l" t="t" r="r" b="b"/>
              <a:pathLst>
                <a:path w="1502" h="668" extrusionOk="0">
                  <a:moveTo>
                    <a:pt x="334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8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7539025" y="2200600"/>
              <a:ext cx="37550" cy="15875"/>
            </a:xfrm>
            <a:custGeom>
              <a:avLst/>
              <a:gdLst/>
              <a:ahLst/>
              <a:cxnLst/>
              <a:rect l="l" t="t" r="r" b="b"/>
              <a:pathLst>
                <a:path w="1502" h="635" extrusionOk="0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1"/>
                    <a:pt x="1468" y="334"/>
                  </a:cubicBezTo>
                  <a:cubicBezTo>
                    <a:pt x="1468" y="134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7539025" y="2252300"/>
              <a:ext cx="37550" cy="16700"/>
            </a:xfrm>
            <a:custGeom>
              <a:avLst/>
              <a:gdLst/>
              <a:ahLst/>
              <a:cxnLst/>
              <a:rect l="l" t="t" r="r" b="b"/>
              <a:pathLst>
                <a:path w="1502" h="668" extrusionOk="0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7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7539025" y="2304850"/>
              <a:ext cx="37550" cy="15850"/>
            </a:xfrm>
            <a:custGeom>
              <a:avLst/>
              <a:gdLst/>
              <a:ahLst/>
              <a:cxnLst/>
              <a:rect l="l" t="t" r="r" b="b"/>
              <a:pathLst>
                <a:path w="1502" h="634" extrusionOk="0">
                  <a:moveTo>
                    <a:pt x="334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0"/>
                    <a:pt x="1468" y="300"/>
                  </a:cubicBezTo>
                  <a:cubicBezTo>
                    <a:pt x="1468" y="133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8292075" y="2200600"/>
              <a:ext cx="91750" cy="15875"/>
            </a:xfrm>
            <a:custGeom>
              <a:avLst/>
              <a:gdLst/>
              <a:ahLst/>
              <a:cxnLst/>
              <a:rect l="l" t="t" r="r" b="b"/>
              <a:pathLst>
                <a:path w="3670" h="635" extrusionOk="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3336" y="634"/>
                  </a:lnTo>
                  <a:cubicBezTo>
                    <a:pt x="3503" y="634"/>
                    <a:pt x="3670" y="501"/>
                    <a:pt x="3670" y="334"/>
                  </a:cubicBezTo>
                  <a:cubicBezTo>
                    <a:pt x="3670" y="134"/>
                    <a:pt x="3536" y="0"/>
                    <a:pt x="3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7624925" y="2252300"/>
              <a:ext cx="264375" cy="16700"/>
            </a:xfrm>
            <a:custGeom>
              <a:avLst/>
              <a:gdLst/>
              <a:ahLst/>
              <a:cxnLst/>
              <a:rect l="l" t="t" r="r" b="b"/>
              <a:pathLst>
                <a:path w="10575" h="668" extrusionOk="0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0275" y="668"/>
                  </a:lnTo>
                  <a:cubicBezTo>
                    <a:pt x="10441" y="668"/>
                    <a:pt x="10575" y="501"/>
                    <a:pt x="10575" y="334"/>
                  </a:cubicBezTo>
                  <a:cubicBezTo>
                    <a:pt x="10575" y="167"/>
                    <a:pt x="10441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7971850" y="2412425"/>
              <a:ext cx="299400" cy="16700"/>
            </a:xfrm>
            <a:custGeom>
              <a:avLst/>
              <a:gdLst/>
              <a:ahLst/>
              <a:cxnLst/>
              <a:rect l="l" t="t" r="r" b="b"/>
              <a:pathLst>
                <a:path w="11976" h="668" extrusionOk="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0"/>
                    <a:pt x="134" y="667"/>
                    <a:pt x="300" y="667"/>
                  </a:cubicBezTo>
                  <a:lnTo>
                    <a:pt x="11642" y="667"/>
                  </a:lnTo>
                  <a:cubicBezTo>
                    <a:pt x="11842" y="667"/>
                    <a:pt x="11975" y="500"/>
                    <a:pt x="11975" y="334"/>
                  </a:cubicBezTo>
                  <a:cubicBezTo>
                    <a:pt x="11975" y="134"/>
                    <a:pt x="11842" y="0"/>
                    <a:pt x="11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8049400" y="2359050"/>
              <a:ext cx="221850" cy="16700"/>
            </a:xfrm>
            <a:custGeom>
              <a:avLst/>
              <a:gdLst/>
              <a:ahLst/>
              <a:cxnLst/>
              <a:rect l="l" t="t" r="r" b="b"/>
              <a:pathLst>
                <a:path w="8874" h="668" extrusionOk="0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7"/>
                    <a:pt x="334" y="667"/>
                  </a:cubicBezTo>
                  <a:lnTo>
                    <a:pt x="8540" y="667"/>
                  </a:lnTo>
                  <a:cubicBezTo>
                    <a:pt x="8740" y="667"/>
                    <a:pt x="8873" y="501"/>
                    <a:pt x="8873" y="334"/>
                  </a:cubicBezTo>
                  <a:cubicBezTo>
                    <a:pt x="8873" y="134"/>
                    <a:pt x="8740" y="0"/>
                    <a:pt x="85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8173650" y="2304850"/>
              <a:ext cx="97600" cy="15850"/>
            </a:xfrm>
            <a:custGeom>
              <a:avLst/>
              <a:gdLst/>
              <a:ahLst/>
              <a:cxnLst/>
              <a:rect l="l" t="t" r="r" b="b"/>
              <a:pathLst>
                <a:path w="3904" h="634" extrusionOk="0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01" y="634"/>
                  </a:cubicBezTo>
                  <a:lnTo>
                    <a:pt x="3570" y="634"/>
                  </a:lnTo>
                  <a:cubicBezTo>
                    <a:pt x="3770" y="634"/>
                    <a:pt x="3903" y="500"/>
                    <a:pt x="3903" y="300"/>
                  </a:cubicBezTo>
                  <a:cubicBezTo>
                    <a:pt x="3903" y="133"/>
                    <a:pt x="3770" y="0"/>
                    <a:pt x="3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7539025" y="1958750"/>
              <a:ext cx="312750" cy="15875"/>
            </a:xfrm>
            <a:custGeom>
              <a:avLst/>
              <a:gdLst/>
              <a:ahLst/>
              <a:cxnLst/>
              <a:rect l="l" t="t" r="r" b="b"/>
              <a:pathLst>
                <a:path w="12510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2176" y="635"/>
                  </a:lnTo>
                  <a:cubicBezTo>
                    <a:pt x="12376" y="635"/>
                    <a:pt x="12510" y="501"/>
                    <a:pt x="12510" y="334"/>
                  </a:cubicBezTo>
                  <a:cubicBezTo>
                    <a:pt x="12510" y="134"/>
                    <a:pt x="12376" y="1"/>
                    <a:pt x="12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7539025" y="2539175"/>
              <a:ext cx="505400" cy="16700"/>
            </a:xfrm>
            <a:custGeom>
              <a:avLst/>
              <a:gdLst/>
              <a:ahLst/>
              <a:cxnLst/>
              <a:rect l="l" t="t" r="r" b="b"/>
              <a:pathLst>
                <a:path w="20216" h="668" extrusionOk="0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7539025" y="2603375"/>
              <a:ext cx="505400" cy="16725"/>
            </a:xfrm>
            <a:custGeom>
              <a:avLst/>
              <a:gdLst/>
              <a:ahLst/>
              <a:cxnLst/>
              <a:rect l="l" t="t" r="r" b="b"/>
              <a:pathLst>
                <a:path w="20216" h="669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7539025" y="2667600"/>
              <a:ext cx="504550" cy="16700"/>
            </a:xfrm>
            <a:custGeom>
              <a:avLst/>
              <a:gdLst/>
              <a:ahLst/>
              <a:cxnLst/>
              <a:rect l="l" t="t" r="r" b="b"/>
              <a:pathLst>
                <a:path w="20182" h="668" extrusionOk="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182" y="501"/>
                    <a:pt x="20182" y="334"/>
                  </a:cubicBezTo>
                  <a:cubicBezTo>
                    <a:pt x="20182" y="167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7539025" y="3051200"/>
              <a:ext cx="504550" cy="15875"/>
            </a:xfrm>
            <a:custGeom>
              <a:avLst/>
              <a:gdLst/>
              <a:ahLst/>
              <a:cxnLst/>
              <a:rect l="l" t="t" r="r" b="b"/>
              <a:pathLst>
                <a:path w="20182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9882" y="635"/>
                  </a:lnTo>
                  <a:cubicBezTo>
                    <a:pt x="20048" y="635"/>
                    <a:pt x="20182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7998525" y="2464950"/>
              <a:ext cx="150125" cy="15875"/>
            </a:xfrm>
            <a:custGeom>
              <a:avLst/>
              <a:gdLst/>
              <a:ahLst/>
              <a:cxnLst/>
              <a:rect l="l" t="t" r="r" b="b"/>
              <a:pathLst>
                <a:path w="6005" h="635" extrusionOk="0">
                  <a:moveTo>
                    <a:pt x="334" y="1"/>
                  </a:moveTo>
                  <a:cubicBezTo>
                    <a:pt x="167" y="1"/>
                    <a:pt x="1" y="134"/>
                    <a:pt x="1" y="334"/>
                  </a:cubicBezTo>
                  <a:cubicBezTo>
                    <a:pt x="1" y="501"/>
                    <a:pt x="167" y="634"/>
                    <a:pt x="334" y="634"/>
                  </a:cubicBezTo>
                  <a:lnTo>
                    <a:pt x="5671" y="634"/>
                  </a:lnTo>
                  <a:cubicBezTo>
                    <a:pt x="5838" y="634"/>
                    <a:pt x="6005" y="501"/>
                    <a:pt x="6005" y="334"/>
                  </a:cubicBezTo>
                  <a:cubicBezTo>
                    <a:pt x="6005" y="134"/>
                    <a:pt x="5838" y="1"/>
                    <a:pt x="5671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8197825" y="2464950"/>
              <a:ext cx="200175" cy="15875"/>
            </a:xfrm>
            <a:custGeom>
              <a:avLst/>
              <a:gdLst/>
              <a:ahLst/>
              <a:cxnLst/>
              <a:rect l="l" t="t" r="r" b="b"/>
              <a:pathLst>
                <a:path w="8007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7673" y="634"/>
                  </a:lnTo>
                  <a:cubicBezTo>
                    <a:pt x="7873" y="634"/>
                    <a:pt x="8007" y="501"/>
                    <a:pt x="8007" y="334"/>
                  </a:cubicBezTo>
                  <a:cubicBezTo>
                    <a:pt x="8007" y="134"/>
                    <a:pt x="7873" y="1"/>
                    <a:pt x="7673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8197825" y="2539175"/>
              <a:ext cx="200175" cy="16700"/>
            </a:xfrm>
            <a:custGeom>
              <a:avLst/>
              <a:gdLst/>
              <a:ahLst/>
              <a:cxnLst/>
              <a:rect l="l" t="t" r="r" b="b"/>
              <a:pathLst>
                <a:path w="8007" h="668" extrusionOk="0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7673" y="668"/>
                  </a:lnTo>
                  <a:cubicBezTo>
                    <a:pt x="7873" y="668"/>
                    <a:pt x="8007" y="501"/>
                    <a:pt x="8007" y="334"/>
                  </a:cubicBezTo>
                  <a:cubicBezTo>
                    <a:pt x="8007" y="134"/>
                    <a:pt x="7873" y="0"/>
                    <a:pt x="7673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7539025" y="3148775"/>
              <a:ext cx="76750" cy="15875"/>
            </a:xfrm>
            <a:custGeom>
              <a:avLst/>
              <a:gdLst/>
              <a:ahLst/>
              <a:cxnLst/>
              <a:rect l="l" t="t" r="r" b="b"/>
              <a:pathLst>
                <a:path w="3070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70" y="501"/>
                    <a:pt x="3070" y="301"/>
                  </a:cubicBezTo>
                  <a:cubicBezTo>
                    <a:pt x="3070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7539025" y="3197150"/>
              <a:ext cx="76750" cy="16700"/>
            </a:xfrm>
            <a:custGeom>
              <a:avLst/>
              <a:gdLst/>
              <a:ahLst/>
              <a:cxnLst/>
              <a:rect l="l" t="t" r="r" b="b"/>
              <a:pathLst>
                <a:path w="3070" h="668" extrusionOk="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7"/>
                    <a:pt x="334" y="667"/>
                  </a:cubicBezTo>
                  <a:lnTo>
                    <a:pt x="2736" y="667"/>
                  </a:lnTo>
                  <a:cubicBezTo>
                    <a:pt x="2903" y="667"/>
                    <a:pt x="3070" y="501"/>
                    <a:pt x="3070" y="334"/>
                  </a:cubicBezTo>
                  <a:cubicBezTo>
                    <a:pt x="3070" y="167"/>
                    <a:pt x="2903" y="0"/>
                    <a:pt x="2736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7635775" y="3197150"/>
              <a:ext cx="469525" cy="16700"/>
            </a:xfrm>
            <a:custGeom>
              <a:avLst/>
              <a:gdLst/>
              <a:ahLst/>
              <a:cxnLst/>
              <a:rect l="l" t="t" r="r" b="b"/>
              <a:pathLst>
                <a:path w="18781" h="668" extrusionOk="0">
                  <a:moveTo>
                    <a:pt x="300" y="0"/>
                  </a:moveTo>
                  <a:cubicBezTo>
                    <a:pt x="134" y="0"/>
                    <a:pt x="0" y="167"/>
                    <a:pt x="0" y="334"/>
                  </a:cubicBezTo>
                  <a:cubicBezTo>
                    <a:pt x="0" y="501"/>
                    <a:pt x="134" y="667"/>
                    <a:pt x="300" y="667"/>
                  </a:cubicBezTo>
                  <a:lnTo>
                    <a:pt x="18447" y="667"/>
                  </a:lnTo>
                  <a:cubicBezTo>
                    <a:pt x="18647" y="667"/>
                    <a:pt x="18780" y="501"/>
                    <a:pt x="18780" y="334"/>
                  </a:cubicBezTo>
                  <a:cubicBezTo>
                    <a:pt x="18780" y="167"/>
                    <a:pt x="18647" y="0"/>
                    <a:pt x="18447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7657450" y="3148775"/>
              <a:ext cx="75900" cy="15875"/>
            </a:xfrm>
            <a:custGeom>
              <a:avLst/>
              <a:gdLst/>
              <a:ahLst/>
              <a:cxnLst/>
              <a:rect l="l" t="t" r="r" b="b"/>
              <a:pathLst>
                <a:path w="3036" h="635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7775025" y="3148775"/>
              <a:ext cx="76750" cy="15875"/>
            </a:xfrm>
            <a:custGeom>
              <a:avLst/>
              <a:gdLst/>
              <a:ahLst/>
              <a:cxnLst/>
              <a:rect l="l" t="t" r="r" b="b"/>
              <a:pathLst>
                <a:path w="3070" h="635" extrusionOk="0">
                  <a:moveTo>
                    <a:pt x="334" y="1"/>
                  </a:moveTo>
                  <a:cubicBezTo>
                    <a:pt x="168" y="1"/>
                    <a:pt x="1" y="134"/>
                    <a:pt x="1" y="301"/>
                  </a:cubicBezTo>
                  <a:cubicBezTo>
                    <a:pt x="1" y="501"/>
                    <a:pt x="168" y="634"/>
                    <a:pt x="334" y="634"/>
                  </a:cubicBezTo>
                  <a:lnTo>
                    <a:pt x="2736" y="634"/>
                  </a:lnTo>
                  <a:cubicBezTo>
                    <a:pt x="2936" y="634"/>
                    <a:pt x="3070" y="501"/>
                    <a:pt x="3070" y="301"/>
                  </a:cubicBezTo>
                  <a:cubicBezTo>
                    <a:pt x="3070" y="134"/>
                    <a:pt x="2936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7893450" y="3148775"/>
              <a:ext cx="75925" cy="15875"/>
            </a:xfrm>
            <a:custGeom>
              <a:avLst/>
              <a:gdLst/>
              <a:ahLst/>
              <a:cxnLst/>
              <a:rect l="l" t="t" r="r" b="b"/>
              <a:pathLst>
                <a:path w="3037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8011875" y="3148775"/>
              <a:ext cx="75900" cy="15875"/>
            </a:xfrm>
            <a:custGeom>
              <a:avLst/>
              <a:gdLst/>
              <a:ahLst/>
              <a:cxnLst/>
              <a:rect l="l" t="t" r="r" b="b"/>
              <a:pathLst>
                <a:path w="3036" h="635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2702" y="634"/>
                  </a:lnTo>
                  <a:cubicBezTo>
                    <a:pt x="2902" y="634"/>
                    <a:pt x="3036" y="501"/>
                    <a:pt x="3036" y="301"/>
                  </a:cubicBezTo>
                  <a:cubicBezTo>
                    <a:pt x="3036" y="134"/>
                    <a:pt x="2902" y="1"/>
                    <a:pt x="27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8129450" y="3148775"/>
              <a:ext cx="76750" cy="15875"/>
            </a:xfrm>
            <a:custGeom>
              <a:avLst/>
              <a:gdLst/>
              <a:ahLst/>
              <a:cxnLst/>
              <a:rect l="l" t="t" r="r" b="b"/>
              <a:pathLst>
                <a:path w="3070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69" y="501"/>
                    <a:pt x="3069" y="301"/>
                  </a:cubicBezTo>
                  <a:cubicBezTo>
                    <a:pt x="3069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8247875" y="3148775"/>
              <a:ext cx="51725" cy="15875"/>
            </a:xfrm>
            <a:custGeom>
              <a:avLst/>
              <a:gdLst/>
              <a:ahLst/>
              <a:cxnLst/>
              <a:rect l="l" t="t" r="r" b="b"/>
              <a:pathLst>
                <a:path w="2069" h="635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1768" y="634"/>
                  </a:lnTo>
                  <a:cubicBezTo>
                    <a:pt x="1935" y="634"/>
                    <a:pt x="2068" y="501"/>
                    <a:pt x="2068" y="301"/>
                  </a:cubicBezTo>
                  <a:cubicBezTo>
                    <a:pt x="2068" y="134"/>
                    <a:pt x="1935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089425" y="1209875"/>
              <a:ext cx="816450" cy="748075"/>
            </a:xfrm>
            <a:custGeom>
              <a:avLst/>
              <a:gdLst/>
              <a:ahLst/>
              <a:cxnLst/>
              <a:rect l="l" t="t" r="r" b="b"/>
              <a:pathLst>
                <a:path w="32658" h="29923" extrusionOk="0">
                  <a:moveTo>
                    <a:pt x="1335" y="1"/>
                  </a:moveTo>
                  <a:cubicBezTo>
                    <a:pt x="601" y="1"/>
                    <a:pt x="0" y="601"/>
                    <a:pt x="0" y="1302"/>
                  </a:cubicBezTo>
                  <a:lnTo>
                    <a:pt x="0" y="28621"/>
                  </a:lnTo>
                  <a:cubicBezTo>
                    <a:pt x="0" y="29355"/>
                    <a:pt x="601" y="29922"/>
                    <a:pt x="1335" y="29922"/>
                  </a:cubicBezTo>
                  <a:lnTo>
                    <a:pt x="31356" y="29922"/>
                  </a:lnTo>
                  <a:cubicBezTo>
                    <a:pt x="32090" y="29922"/>
                    <a:pt x="32657" y="29355"/>
                    <a:pt x="32657" y="28621"/>
                  </a:cubicBezTo>
                  <a:lnTo>
                    <a:pt x="32657" y="1302"/>
                  </a:lnTo>
                  <a:cubicBezTo>
                    <a:pt x="32657" y="601"/>
                    <a:pt x="32090" y="1"/>
                    <a:pt x="31356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8134450" y="1359150"/>
              <a:ext cx="729725" cy="561275"/>
            </a:xfrm>
            <a:custGeom>
              <a:avLst/>
              <a:gdLst/>
              <a:ahLst/>
              <a:cxnLst/>
              <a:rect l="l" t="t" r="r" b="b"/>
              <a:pathLst>
                <a:path w="29189" h="22451" extrusionOk="0">
                  <a:moveTo>
                    <a:pt x="28188" y="22450"/>
                  </a:moveTo>
                  <a:lnTo>
                    <a:pt x="1001" y="22450"/>
                  </a:lnTo>
                  <a:cubicBezTo>
                    <a:pt x="434" y="22450"/>
                    <a:pt x="1" y="22017"/>
                    <a:pt x="1" y="21450"/>
                  </a:cubicBezTo>
                  <a:lnTo>
                    <a:pt x="1" y="1002"/>
                  </a:lnTo>
                  <a:cubicBezTo>
                    <a:pt x="1" y="468"/>
                    <a:pt x="434" y="1"/>
                    <a:pt x="1001" y="1"/>
                  </a:cubicBezTo>
                  <a:lnTo>
                    <a:pt x="28188" y="1"/>
                  </a:lnTo>
                  <a:cubicBezTo>
                    <a:pt x="28755" y="1"/>
                    <a:pt x="29188" y="468"/>
                    <a:pt x="29188" y="1002"/>
                  </a:cubicBezTo>
                  <a:lnTo>
                    <a:pt x="29188" y="21450"/>
                  </a:lnTo>
                  <a:cubicBezTo>
                    <a:pt x="29188" y="22017"/>
                    <a:pt x="28755" y="22450"/>
                    <a:pt x="28188" y="22450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8169475" y="1485925"/>
              <a:ext cx="518725" cy="12525"/>
            </a:xfrm>
            <a:custGeom>
              <a:avLst/>
              <a:gdLst/>
              <a:ahLst/>
              <a:cxnLst/>
              <a:rect l="l" t="t" r="r" b="b"/>
              <a:pathLst>
                <a:path w="20749" h="501" extrusionOk="0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0482" y="501"/>
                  </a:lnTo>
                  <a:cubicBezTo>
                    <a:pt x="20615" y="501"/>
                    <a:pt x="20749" y="401"/>
                    <a:pt x="20716" y="267"/>
                  </a:cubicBezTo>
                  <a:cubicBezTo>
                    <a:pt x="20716" y="134"/>
                    <a:pt x="20615" y="0"/>
                    <a:pt x="20482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8719875" y="1485925"/>
              <a:ext cx="50050" cy="12525"/>
            </a:xfrm>
            <a:custGeom>
              <a:avLst/>
              <a:gdLst/>
              <a:ahLst/>
              <a:cxnLst/>
              <a:rect l="l" t="t" r="r" b="b"/>
              <a:pathLst>
                <a:path w="2002" h="501" extrusionOk="0">
                  <a:moveTo>
                    <a:pt x="234" y="0"/>
                  </a:moveTo>
                  <a:cubicBezTo>
                    <a:pt x="101" y="0"/>
                    <a:pt x="0" y="134"/>
                    <a:pt x="0" y="267"/>
                  </a:cubicBezTo>
                  <a:cubicBezTo>
                    <a:pt x="0" y="401"/>
                    <a:pt x="101" y="501"/>
                    <a:pt x="234" y="501"/>
                  </a:cubicBezTo>
                  <a:lnTo>
                    <a:pt x="1735" y="501"/>
                  </a:lnTo>
                  <a:cubicBezTo>
                    <a:pt x="1868" y="501"/>
                    <a:pt x="2002" y="401"/>
                    <a:pt x="2002" y="267"/>
                  </a:cubicBezTo>
                  <a:cubicBezTo>
                    <a:pt x="2002" y="134"/>
                    <a:pt x="1868" y="0"/>
                    <a:pt x="173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8169475" y="1543450"/>
              <a:ext cx="296900" cy="12550"/>
            </a:xfrm>
            <a:custGeom>
              <a:avLst/>
              <a:gdLst/>
              <a:ahLst/>
              <a:cxnLst/>
              <a:rect l="l" t="t" r="r" b="b"/>
              <a:pathLst>
                <a:path w="11876" h="502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11609" y="501"/>
                  </a:lnTo>
                  <a:cubicBezTo>
                    <a:pt x="11742" y="501"/>
                    <a:pt x="11876" y="401"/>
                    <a:pt x="11876" y="268"/>
                  </a:cubicBezTo>
                  <a:cubicBezTo>
                    <a:pt x="11876" y="134"/>
                    <a:pt x="11742" y="1"/>
                    <a:pt x="1160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8470525" y="1543450"/>
              <a:ext cx="94275" cy="12550"/>
            </a:xfrm>
            <a:custGeom>
              <a:avLst/>
              <a:gdLst/>
              <a:ahLst/>
              <a:cxnLst/>
              <a:rect l="l" t="t" r="r" b="b"/>
              <a:pathLst>
                <a:path w="3771" h="502" extrusionOk="0">
                  <a:moveTo>
                    <a:pt x="268" y="1"/>
                  </a:moveTo>
                  <a:cubicBezTo>
                    <a:pt x="134" y="1"/>
                    <a:pt x="1" y="134"/>
                    <a:pt x="1" y="268"/>
                  </a:cubicBezTo>
                  <a:cubicBezTo>
                    <a:pt x="1" y="401"/>
                    <a:pt x="134" y="501"/>
                    <a:pt x="268" y="501"/>
                  </a:cubicBezTo>
                  <a:lnTo>
                    <a:pt x="3537" y="501"/>
                  </a:lnTo>
                  <a:cubicBezTo>
                    <a:pt x="3670" y="501"/>
                    <a:pt x="3770" y="401"/>
                    <a:pt x="3770" y="268"/>
                  </a:cubicBezTo>
                  <a:cubicBezTo>
                    <a:pt x="3770" y="134"/>
                    <a:pt x="3670" y="1"/>
                    <a:pt x="3537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8502225" y="1576825"/>
              <a:ext cx="62575" cy="11700"/>
            </a:xfrm>
            <a:custGeom>
              <a:avLst/>
              <a:gdLst/>
              <a:ahLst/>
              <a:cxnLst/>
              <a:rect l="l" t="t" r="r" b="b"/>
              <a:pathLst>
                <a:path w="2503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269" y="467"/>
                  </a:lnTo>
                  <a:cubicBezTo>
                    <a:pt x="2402" y="467"/>
                    <a:pt x="2502" y="367"/>
                    <a:pt x="2502" y="234"/>
                  </a:cubicBezTo>
                  <a:cubicBezTo>
                    <a:pt x="2502" y="100"/>
                    <a:pt x="2402" y="0"/>
                    <a:pt x="2269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8471375" y="1576825"/>
              <a:ext cx="18350" cy="11700"/>
            </a:xfrm>
            <a:custGeom>
              <a:avLst/>
              <a:gdLst/>
              <a:ahLst/>
              <a:cxnLst/>
              <a:rect l="l" t="t" r="r" b="b"/>
              <a:pathLst>
                <a:path w="734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467" y="467"/>
                  </a:lnTo>
                  <a:cubicBezTo>
                    <a:pt x="600" y="467"/>
                    <a:pt x="734" y="367"/>
                    <a:pt x="734" y="234"/>
                  </a:cubicBezTo>
                  <a:cubicBezTo>
                    <a:pt x="734" y="100"/>
                    <a:pt x="600" y="0"/>
                    <a:pt x="467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8397150" y="1576825"/>
              <a:ext cx="56725" cy="11700"/>
            </a:xfrm>
            <a:custGeom>
              <a:avLst/>
              <a:gdLst/>
              <a:ahLst/>
              <a:cxnLst/>
              <a:rect l="l" t="t" r="r" b="b"/>
              <a:pathLst>
                <a:path w="2269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035" y="467"/>
                  </a:lnTo>
                  <a:cubicBezTo>
                    <a:pt x="2168" y="467"/>
                    <a:pt x="2269" y="367"/>
                    <a:pt x="2269" y="234"/>
                  </a:cubicBezTo>
                  <a:cubicBezTo>
                    <a:pt x="2269" y="100"/>
                    <a:pt x="2168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8317075" y="1576825"/>
              <a:ext cx="56750" cy="11700"/>
            </a:xfrm>
            <a:custGeom>
              <a:avLst/>
              <a:gdLst/>
              <a:ahLst/>
              <a:cxnLst/>
              <a:rect l="l" t="t" r="r" b="b"/>
              <a:pathLst>
                <a:path w="2270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6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6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8237025" y="1576825"/>
              <a:ext cx="56725" cy="11700"/>
            </a:xfrm>
            <a:custGeom>
              <a:avLst/>
              <a:gdLst/>
              <a:ahLst/>
              <a:cxnLst/>
              <a:rect l="l" t="t" r="r" b="b"/>
              <a:pathLst>
                <a:path w="2269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5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8237025" y="1616850"/>
              <a:ext cx="481200" cy="11700"/>
            </a:xfrm>
            <a:custGeom>
              <a:avLst/>
              <a:gdLst/>
              <a:ahLst/>
              <a:cxnLst/>
              <a:rect l="l" t="t" r="r" b="b"/>
              <a:pathLst>
                <a:path w="19248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19014" y="467"/>
                  </a:lnTo>
                  <a:cubicBezTo>
                    <a:pt x="19148" y="467"/>
                    <a:pt x="19248" y="367"/>
                    <a:pt x="19248" y="234"/>
                  </a:cubicBezTo>
                  <a:cubicBezTo>
                    <a:pt x="19248" y="100"/>
                    <a:pt x="19148" y="0"/>
                    <a:pt x="190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8169475" y="1576825"/>
              <a:ext cx="28375" cy="11700"/>
            </a:xfrm>
            <a:custGeom>
              <a:avLst/>
              <a:gdLst/>
              <a:ahLst/>
              <a:cxnLst/>
              <a:rect l="l" t="t" r="r" b="b"/>
              <a:pathLst>
                <a:path w="1135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8169475" y="1616850"/>
              <a:ext cx="28375" cy="11700"/>
            </a:xfrm>
            <a:custGeom>
              <a:avLst/>
              <a:gdLst/>
              <a:ahLst/>
              <a:cxnLst/>
              <a:rect l="l" t="t" r="r" b="b"/>
              <a:pathLst>
                <a:path w="1135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8169475" y="1656875"/>
              <a:ext cx="28375" cy="11700"/>
            </a:xfrm>
            <a:custGeom>
              <a:avLst/>
              <a:gdLst/>
              <a:ahLst/>
              <a:cxnLst/>
              <a:rect l="l" t="t" r="r" b="b"/>
              <a:pathLst>
                <a:path w="1135" h="468" extrusionOk="0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1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8747400" y="1616850"/>
              <a:ext cx="70900" cy="11700"/>
            </a:xfrm>
            <a:custGeom>
              <a:avLst/>
              <a:gdLst/>
              <a:ahLst/>
              <a:cxnLst/>
              <a:rect l="l" t="t" r="r" b="b"/>
              <a:pathLst>
                <a:path w="2836" h="468" extrusionOk="0">
                  <a:moveTo>
                    <a:pt x="267" y="0"/>
                  </a:moveTo>
                  <a:cubicBezTo>
                    <a:pt x="134" y="0"/>
                    <a:pt x="0" y="100"/>
                    <a:pt x="0" y="234"/>
                  </a:cubicBezTo>
                  <a:cubicBezTo>
                    <a:pt x="0" y="367"/>
                    <a:pt x="134" y="467"/>
                    <a:pt x="267" y="467"/>
                  </a:cubicBezTo>
                  <a:lnTo>
                    <a:pt x="2602" y="467"/>
                  </a:lnTo>
                  <a:cubicBezTo>
                    <a:pt x="2736" y="467"/>
                    <a:pt x="2836" y="367"/>
                    <a:pt x="2836" y="234"/>
                  </a:cubicBezTo>
                  <a:cubicBezTo>
                    <a:pt x="2836" y="100"/>
                    <a:pt x="2736" y="0"/>
                    <a:pt x="2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8235350" y="1656875"/>
              <a:ext cx="203525" cy="11700"/>
            </a:xfrm>
            <a:custGeom>
              <a:avLst/>
              <a:gdLst/>
              <a:ahLst/>
              <a:cxnLst/>
              <a:rect l="l" t="t" r="r" b="b"/>
              <a:pathLst>
                <a:path w="8141" h="468" extrusionOk="0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7873" y="467"/>
                  </a:lnTo>
                  <a:cubicBezTo>
                    <a:pt x="8007" y="467"/>
                    <a:pt x="8140" y="367"/>
                    <a:pt x="8140" y="234"/>
                  </a:cubicBezTo>
                  <a:cubicBezTo>
                    <a:pt x="8140" y="101"/>
                    <a:pt x="8007" y="0"/>
                    <a:pt x="7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8502225" y="1708575"/>
              <a:ext cx="229350" cy="12525"/>
            </a:xfrm>
            <a:custGeom>
              <a:avLst/>
              <a:gdLst/>
              <a:ahLst/>
              <a:cxnLst/>
              <a:rect l="l" t="t" r="r" b="b"/>
              <a:pathLst>
                <a:path w="9174" h="501" extrusionOk="0">
                  <a:moveTo>
                    <a:pt x="234" y="1"/>
                  </a:moveTo>
                  <a:cubicBezTo>
                    <a:pt x="100" y="1"/>
                    <a:pt x="0" y="134"/>
                    <a:pt x="0" y="267"/>
                  </a:cubicBezTo>
                  <a:cubicBezTo>
                    <a:pt x="0" y="401"/>
                    <a:pt x="100" y="501"/>
                    <a:pt x="234" y="501"/>
                  </a:cubicBezTo>
                  <a:lnTo>
                    <a:pt x="8940" y="501"/>
                  </a:lnTo>
                  <a:cubicBezTo>
                    <a:pt x="9073" y="501"/>
                    <a:pt x="9173" y="401"/>
                    <a:pt x="9173" y="267"/>
                  </a:cubicBezTo>
                  <a:cubicBezTo>
                    <a:pt x="9173" y="134"/>
                    <a:pt x="9073" y="1"/>
                    <a:pt x="89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8656500" y="1681050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2769" y="501"/>
                  </a:lnTo>
                  <a:cubicBezTo>
                    <a:pt x="2902" y="501"/>
                    <a:pt x="3002" y="401"/>
                    <a:pt x="3002" y="268"/>
                  </a:cubicBezTo>
                  <a:cubicBezTo>
                    <a:pt x="3002" y="101"/>
                    <a:pt x="2902" y="1"/>
                    <a:pt x="2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8169475" y="1430875"/>
              <a:ext cx="240200" cy="12550"/>
            </a:xfrm>
            <a:custGeom>
              <a:avLst/>
              <a:gdLst/>
              <a:ahLst/>
              <a:cxnLst/>
              <a:rect l="l" t="t" r="r" b="b"/>
              <a:pathLst>
                <a:path w="960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lnTo>
                    <a:pt x="9341" y="501"/>
                  </a:lnTo>
                  <a:cubicBezTo>
                    <a:pt x="9474" y="501"/>
                    <a:pt x="9608" y="368"/>
                    <a:pt x="9608" y="234"/>
                  </a:cubicBezTo>
                  <a:cubicBezTo>
                    <a:pt x="9608" y="101"/>
                    <a:pt x="9474" y="1"/>
                    <a:pt x="9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8169475" y="1821150"/>
              <a:ext cx="387800" cy="11700"/>
            </a:xfrm>
            <a:custGeom>
              <a:avLst/>
              <a:gdLst/>
              <a:ahLst/>
              <a:cxnLst/>
              <a:rect l="l" t="t" r="r" b="b"/>
              <a:pathLst>
                <a:path w="1551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lnTo>
                    <a:pt x="15278" y="468"/>
                  </a:lnTo>
                  <a:cubicBezTo>
                    <a:pt x="15412" y="468"/>
                    <a:pt x="15512" y="368"/>
                    <a:pt x="15512" y="234"/>
                  </a:cubicBezTo>
                  <a:cubicBezTo>
                    <a:pt x="15512" y="101"/>
                    <a:pt x="15412" y="1"/>
                    <a:pt x="15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8522225" y="1749450"/>
              <a:ext cx="115125" cy="11700"/>
            </a:xfrm>
            <a:custGeom>
              <a:avLst/>
              <a:gdLst/>
              <a:ahLst/>
              <a:cxnLst/>
              <a:rect l="l" t="t" r="r" b="b"/>
              <a:pathLst>
                <a:path w="4605" h="468" extrusionOk="0">
                  <a:moveTo>
                    <a:pt x="268" y="0"/>
                  </a:moveTo>
                  <a:cubicBezTo>
                    <a:pt x="134" y="0"/>
                    <a:pt x="1" y="100"/>
                    <a:pt x="1" y="234"/>
                  </a:cubicBezTo>
                  <a:cubicBezTo>
                    <a:pt x="1" y="367"/>
                    <a:pt x="134" y="467"/>
                    <a:pt x="268" y="467"/>
                  </a:cubicBezTo>
                  <a:lnTo>
                    <a:pt x="4371" y="467"/>
                  </a:lnTo>
                  <a:cubicBezTo>
                    <a:pt x="4504" y="467"/>
                    <a:pt x="4604" y="367"/>
                    <a:pt x="4604" y="234"/>
                  </a:cubicBezTo>
                  <a:cubicBezTo>
                    <a:pt x="4604" y="100"/>
                    <a:pt x="4504" y="0"/>
                    <a:pt x="4371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8675675" y="1749450"/>
              <a:ext cx="153475" cy="11700"/>
            </a:xfrm>
            <a:custGeom>
              <a:avLst/>
              <a:gdLst/>
              <a:ahLst/>
              <a:cxnLst/>
              <a:rect l="l" t="t" r="r" b="b"/>
              <a:pathLst>
                <a:path w="6139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5905" y="467"/>
                  </a:lnTo>
                  <a:cubicBezTo>
                    <a:pt x="6038" y="467"/>
                    <a:pt x="6138" y="367"/>
                    <a:pt x="6138" y="234"/>
                  </a:cubicBezTo>
                  <a:cubicBezTo>
                    <a:pt x="6138" y="100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8675675" y="1806150"/>
              <a:ext cx="153475" cy="12525"/>
            </a:xfrm>
            <a:custGeom>
              <a:avLst/>
              <a:gdLst/>
              <a:ahLst/>
              <a:cxnLst/>
              <a:rect l="l" t="t" r="r" b="b"/>
              <a:pathLst>
                <a:path w="6139" h="501" extrusionOk="0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5905" y="501"/>
                  </a:lnTo>
                  <a:cubicBezTo>
                    <a:pt x="6038" y="501"/>
                    <a:pt x="6138" y="401"/>
                    <a:pt x="6138" y="267"/>
                  </a:cubicBezTo>
                  <a:cubicBezTo>
                    <a:pt x="6138" y="134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8169475" y="1860350"/>
              <a:ext cx="58400" cy="12525"/>
            </a:xfrm>
            <a:custGeom>
              <a:avLst/>
              <a:gdLst/>
              <a:ahLst/>
              <a:cxnLst/>
              <a:rect l="l" t="t" r="r" b="b"/>
              <a:pathLst>
                <a:path w="2336" h="501" extrusionOk="0">
                  <a:moveTo>
                    <a:pt x="234" y="1"/>
                  </a:moveTo>
                  <a:cubicBezTo>
                    <a:pt x="101" y="1"/>
                    <a:pt x="1" y="101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102" y="501"/>
                  </a:lnTo>
                  <a:cubicBezTo>
                    <a:pt x="2236" y="501"/>
                    <a:pt x="2336" y="401"/>
                    <a:pt x="2336" y="267"/>
                  </a:cubicBezTo>
                  <a:cubicBezTo>
                    <a:pt x="2336" y="101"/>
                    <a:pt x="2236" y="1"/>
                    <a:pt x="21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8242875" y="1860350"/>
              <a:ext cx="361100" cy="12525"/>
            </a:xfrm>
            <a:custGeom>
              <a:avLst/>
              <a:gdLst/>
              <a:ahLst/>
              <a:cxnLst/>
              <a:rect l="l" t="t" r="r" b="b"/>
              <a:pathLst>
                <a:path w="14444" h="501" extrusionOk="0">
                  <a:moveTo>
                    <a:pt x="267" y="1"/>
                  </a:moveTo>
                  <a:cubicBezTo>
                    <a:pt x="134" y="1"/>
                    <a:pt x="0" y="101"/>
                    <a:pt x="0" y="267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14210" y="501"/>
                  </a:lnTo>
                  <a:cubicBezTo>
                    <a:pt x="14344" y="501"/>
                    <a:pt x="14444" y="401"/>
                    <a:pt x="14444" y="267"/>
                  </a:cubicBezTo>
                  <a:cubicBezTo>
                    <a:pt x="14444" y="101"/>
                    <a:pt x="14344" y="1"/>
                    <a:pt x="14210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8" name="Google Shape;428;p22"/>
          <p:cNvSpPr txBox="1">
            <a:spLocks noGrp="1"/>
          </p:cNvSpPr>
          <p:nvPr>
            <p:ph type="ctrTitle"/>
          </p:nvPr>
        </p:nvSpPr>
        <p:spPr>
          <a:xfrm>
            <a:off x="1887750" y="611725"/>
            <a:ext cx="5368500" cy="101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29" name="Google Shape;429;p22"/>
          <p:cNvSpPr txBox="1">
            <a:spLocks noGrp="1"/>
          </p:cNvSpPr>
          <p:nvPr>
            <p:ph type="subTitle" idx="1"/>
          </p:nvPr>
        </p:nvSpPr>
        <p:spPr>
          <a:xfrm>
            <a:off x="3044675" y="2305050"/>
            <a:ext cx="3054900" cy="10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0" name="Google Shape;430;p22"/>
          <p:cNvSpPr txBox="1"/>
          <p:nvPr/>
        </p:nvSpPr>
        <p:spPr>
          <a:xfrm>
            <a:off x="2228550" y="4151400"/>
            <a:ext cx="4686900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3" name="Google Shape;433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39" name="Google Shape;439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45" name="Google Shape;445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23"/>
          <p:cNvGrpSpPr/>
          <p:nvPr/>
        </p:nvGrpSpPr>
        <p:grpSpPr>
          <a:xfrm rot="10800000" flipH="1">
            <a:off x="0" y="846"/>
            <a:ext cx="1022509" cy="572747"/>
            <a:chOff x="-77" y="3784091"/>
            <a:chExt cx="2423582" cy="1357541"/>
          </a:xfrm>
        </p:grpSpPr>
        <p:sp>
          <p:nvSpPr>
            <p:cNvPr id="451" name="Google Shape;451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4"/>
          <p:cNvGrpSpPr/>
          <p:nvPr/>
        </p:nvGrpSpPr>
        <p:grpSpPr>
          <a:xfrm rot="5400000" flipH="1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58" name="Google Shape;458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24"/>
          <p:cNvGrpSpPr/>
          <p:nvPr/>
        </p:nvGrpSpPr>
        <p:grpSpPr>
          <a:xfrm rot="-5400000" flipH="1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64" name="Google Shape;464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grpSp>
        <p:nvGrpSpPr>
          <p:cNvPr id="17" name="Google Shape;17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18" name="Google Shape;18;p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24" name="Google Shape;24;p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5162060" y="2286734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5162065" y="2821334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1836640" y="2821334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 idx="3"/>
          </p:nvPr>
        </p:nvSpPr>
        <p:spPr>
          <a:xfrm>
            <a:off x="1836635" y="2286734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6" name="Google Shape;36;p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41;p5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42" name="Google Shape;42;p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9" name="Google Shape;49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50" name="Google Shape;50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56" name="Google Shape;56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body" idx="1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6" name="Google Shape;66;p8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67" name="Google Shape;67;p8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8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73" name="Google Shape;73;p8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>
            <a:spLocks noGrp="1"/>
          </p:cNvSpPr>
          <p:nvPr>
            <p:ph type="title"/>
          </p:nvPr>
        </p:nvSpPr>
        <p:spPr>
          <a:xfrm>
            <a:off x="1052800" y="1689450"/>
            <a:ext cx="2617200" cy="100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"/>
          </p:nvPr>
        </p:nvSpPr>
        <p:spPr>
          <a:xfrm>
            <a:off x="1638300" y="2658650"/>
            <a:ext cx="2031600" cy="6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body" idx="2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82" name="Google Shape;82;p9"/>
          <p:cNvGrpSpPr/>
          <p:nvPr/>
        </p:nvGrpSpPr>
        <p:grpSpPr>
          <a:xfrm>
            <a:off x="720000" y="1013625"/>
            <a:ext cx="95400" cy="3116250"/>
            <a:chOff x="4524300" y="1013625"/>
            <a:chExt cx="95400" cy="3116250"/>
          </a:xfrm>
        </p:grpSpPr>
        <p:sp>
          <p:nvSpPr>
            <p:cNvPr id="83" name="Google Shape;83;p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 txBox="1">
            <a:spLocks noGrp="1"/>
          </p:cNvSpPr>
          <p:nvPr>
            <p:ph type="title"/>
          </p:nvPr>
        </p:nvSpPr>
        <p:spPr>
          <a:xfrm>
            <a:off x="1552575" y="531500"/>
            <a:ext cx="4714800" cy="15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5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&amp;</a:t>
            </a:r>
            <a:endParaRPr sz="3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RNNs</a:t>
            </a:r>
            <a:endParaRPr/>
          </a:p>
        </p:txBody>
      </p:sp>
      <p:sp>
        <p:nvSpPr>
          <p:cNvPr id="474" name="Google Shape;474;p25"/>
          <p:cNvSpPr txBox="1">
            <a:spLocks noGrp="1"/>
          </p:cNvSpPr>
          <p:nvPr>
            <p:ph type="subTitle" idx="1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adventure in machine learning</a:t>
            </a:r>
            <a:endParaRPr/>
          </a:p>
        </p:txBody>
      </p:sp>
      <p:sp>
        <p:nvSpPr>
          <p:cNvPr id="475" name="Google Shape;475;p25"/>
          <p:cNvSpPr/>
          <p:nvPr/>
        </p:nvSpPr>
        <p:spPr>
          <a:xfrm>
            <a:off x="5827391" y="2727835"/>
            <a:ext cx="2584558" cy="1618980"/>
          </a:xfrm>
          <a:custGeom>
            <a:avLst/>
            <a:gdLst/>
            <a:ahLst/>
            <a:cxnLst/>
            <a:rect l="l" t="t" r="r" b="b"/>
            <a:pathLst>
              <a:path w="98572" h="61746" extrusionOk="0">
                <a:moveTo>
                  <a:pt x="5705" y="1"/>
                </a:moveTo>
                <a:cubicBezTo>
                  <a:pt x="2569" y="1"/>
                  <a:pt x="1" y="2536"/>
                  <a:pt x="1" y="5672"/>
                </a:cubicBezTo>
                <a:lnTo>
                  <a:pt x="1" y="56074"/>
                </a:lnTo>
                <a:cubicBezTo>
                  <a:pt x="1" y="59210"/>
                  <a:pt x="2569" y="61745"/>
                  <a:pt x="5705" y="61745"/>
                </a:cubicBezTo>
                <a:lnTo>
                  <a:pt x="92867" y="61745"/>
                </a:lnTo>
                <a:cubicBezTo>
                  <a:pt x="96003" y="61745"/>
                  <a:pt x="98571" y="59210"/>
                  <a:pt x="98571" y="56074"/>
                </a:cubicBezTo>
                <a:lnTo>
                  <a:pt x="98571" y="5672"/>
                </a:lnTo>
                <a:cubicBezTo>
                  <a:pt x="98571" y="2536"/>
                  <a:pt x="96003" y="1"/>
                  <a:pt x="92867" y="1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5"/>
          <p:cNvSpPr/>
          <p:nvPr/>
        </p:nvSpPr>
        <p:spPr>
          <a:xfrm>
            <a:off x="6036442" y="2901883"/>
            <a:ext cx="2166454" cy="938519"/>
          </a:xfrm>
          <a:custGeom>
            <a:avLst/>
            <a:gdLst/>
            <a:ahLst/>
            <a:cxnLst/>
            <a:rect l="l" t="t" r="r" b="b"/>
            <a:pathLst>
              <a:path w="82626" h="35794" extrusionOk="0">
                <a:moveTo>
                  <a:pt x="2002" y="1"/>
                </a:moveTo>
                <a:cubicBezTo>
                  <a:pt x="901" y="1"/>
                  <a:pt x="0" y="868"/>
                  <a:pt x="0" y="2002"/>
                </a:cubicBezTo>
                <a:lnTo>
                  <a:pt x="0" y="33792"/>
                </a:lnTo>
                <a:cubicBezTo>
                  <a:pt x="0" y="34893"/>
                  <a:pt x="901" y="35793"/>
                  <a:pt x="2002" y="35793"/>
                </a:cubicBezTo>
                <a:lnTo>
                  <a:pt x="80624" y="35793"/>
                </a:lnTo>
                <a:cubicBezTo>
                  <a:pt x="81725" y="35793"/>
                  <a:pt x="82626" y="34893"/>
                  <a:pt x="82626" y="33792"/>
                </a:cubicBezTo>
                <a:lnTo>
                  <a:pt x="82626" y="2002"/>
                </a:lnTo>
                <a:cubicBezTo>
                  <a:pt x="82626" y="868"/>
                  <a:pt x="81725" y="1"/>
                  <a:pt x="80624" y="1"/>
                </a:cubicBezTo>
                <a:close/>
              </a:path>
            </a:pathLst>
          </a:custGeom>
          <a:solidFill>
            <a:srgbClr val="BEC0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5"/>
          <p:cNvSpPr/>
          <p:nvPr/>
        </p:nvSpPr>
        <p:spPr>
          <a:xfrm>
            <a:off x="6804345" y="3515875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8"/>
                  <a:pt x="4804" y="501"/>
                </a:cubicBezTo>
                <a:lnTo>
                  <a:pt x="4804" y="401"/>
                </a:lnTo>
                <a:cubicBezTo>
                  <a:pt x="4804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5"/>
          <p:cNvSpPr/>
          <p:nvPr/>
        </p:nvSpPr>
        <p:spPr>
          <a:xfrm>
            <a:off x="6804345" y="3204513"/>
            <a:ext cx="125987" cy="13136"/>
          </a:xfrm>
          <a:custGeom>
            <a:avLst/>
            <a:gdLst/>
            <a:ahLst/>
            <a:cxnLst/>
            <a:rect l="l" t="t" r="r" b="b"/>
            <a:pathLst>
              <a:path w="4805" h="501" extrusionOk="0">
                <a:moveTo>
                  <a:pt x="401" y="1"/>
                </a:moveTo>
                <a:cubicBezTo>
                  <a:pt x="168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501"/>
                </a:cubicBezTo>
                <a:lnTo>
                  <a:pt x="4804" y="401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5"/>
          <p:cNvSpPr/>
          <p:nvPr/>
        </p:nvSpPr>
        <p:spPr>
          <a:xfrm>
            <a:off x="6804345" y="3061064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5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5"/>
          <p:cNvSpPr/>
          <p:nvPr/>
        </p:nvSpPr>
        <p:spPr>
          <a:xfrm>
            <a:off x="6804345" y="3360207"/>
            <a:ext cx="125987" cy="12271"/>
          </a:xfrm>
          <a:custGeom>
            <a:avLst/>
            <a:gdLst/>
            <a:ahLst/>
            <a:cxnLst/>
            <a:rect l="l" t="t" r="r" b="b"/>
            <a:pathLst>
              <a:path w="4805" h="468" extrusionOk="0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467"/>
                </a:cubicBezTo>
                <a:lnTo>
                  <a:pt x="4804" y="400"/>
                </a:lnTo>
                <a:cubicBezTo>
                  <a:pt x="4804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5"/>
          <p:cNvSpPr/>
          <p:nvPr/>
        </p:nvSpPr>
        <p:spPr>
          <a:xfrm>
            <a:off x="6288337" y="3360207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00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5"/>
          <p:cNvSpPr/>
          <p:nvPr/>
        </p:nvSpPr>
        <p:spPr>
          <a:xfrm>
            <a:off x="6804345" y="2967485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4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5"/>
          <p:cNvSpPr/>
          <p:nvPr/>
        </p:nvSpPr>
        <p:spPr>
          <a:xfrm>
            <a:off x="6288337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5"/>
          <p:cNvSpPr/>
          <p:nvPr/>
        </p:nvSpPr>
        <p:spPr>
          <a:xfrm>
            <a:off x="6116020" y="3204513"/>
            <a:ext cx="299144" cy="13136"/>
          </a:xfrm>
          <a:custGeom>
            <a:avLst/>
            <a:gdLst/>
            <a:ahLst/>
            <a:cxnLst/>
            <a:rect l="l" t="t" r="r" b="b"/>
            <a:pathLst>
              <a:path w="11409" h="501" extrusionOk="0"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10975" y="67"/>
                </a:lnTo>
                <a:cubicBezTo>
                  <a:pt x="11209" y="67"/>
                  <a:pt x="11409" y="267"/>
                  <a:pt x="11409" y="501"/>
                </a:cubicBezTo>
                <a:lnTo>
                  <a:pt x="11409" y="401"/>
                </a:lnTo>
                <a:cubicBezTo>
                  <a:pt x="11409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5"/>
          <p:cNvSpPr/>
          <p:nvPr/>
        </p:nvSpPr>
        <p:spPr>
          <a:xfrm>
            <a:off x="6288337" y="3671568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00" y="0"/>
                </a:moveTo>
                <a:cubicBezTo>
                  <a:pt x="167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5"/>
          <p:cNvSpPr/>
          <p:nvPr/>
        </p:nvSpPr>
        <p:spPr>
          <a:xfrm>
            <a:off x="6288337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5"/>
          <p:cNvSpPr/>
          <p:nvPr/>
        </p:nvSpPr>
        <p:spPr>
          <a:xfrm>
            <a:off x="6288337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5"/>
          <p:cNvSpPr/>
          <p:nvPr/>
        </p:nvSpPr>
        <p:spPr>
          <a:xfrm>
            <a:off x="7147196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5"/>
          <p:cNvSpPr/>
          <p:nvPr/>
        </p:nvSpPr>
        <p:spPr>
          <a:xfrm>
            <a:off x="7147196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5"/>
          <p:cNvSpPr/>
          <p:nvPr/>
        </p:nvSpPr>
        <p:spPr>
          <a:xfrm>
            <a:off x="7147196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5"/>
          <p:cNvSpPr/>
          <p:nvPr/>
        </p:nvSpPr>
        <p:spPr>
          <a:xfrm>
            <a:off x="6975771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5"/>
          <p:cNvSpPr/>
          <p:nvPr/>
        </p:nvSpPr>
        <p:spPr>
          <a:xfrm>
            <a:off x="6975771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5"/>
          <p:cNvSpPr/>
          <p:nvPr/>
        </p:nvSpPr>
        <p:spPr>
          <a:xfrm>
            <a:off x="6975771" y="3360207"/>
            <a:ext cx="126852" cy="12271"/>
          </a:xfrm>
          <a:custGeom>
            <a:avLst/>
            <a:gdLst/>
            <a:ahLst/>
            <a:cxnLst/>
            <a:rect l="l" t="t" r="r" b="b"/>
            <a:pathLst>
              <a:path w="4838" h="468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5"/>
          <p:cNvSpPr/>
          <p:nvPr/>
        </p:nvSpPr>
        <p:spPr>
          <a:xfrm>
            <a:off x="7147196" y="3360207"/>
            <a:ext cx="126852" cy="12271"/>
          </a:xfrm>
          <a:custGeom>
            <a:avLst/>
            <a:gdLst/>
            <a:ahLst/>
            <a:cxnLst/>
            <a:rect l="l" t="t" r="r" b="b"/>
            <a:pathLst>
              <a:path w="4838" h="468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5"/>
          <p:cNvSpPr/>
          <p:nvPr/>
        </p:nvSpPr>
        <p:spPr>
          <a:xfrm>
            <a:off x="6975771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5"/>
          <p:cNvSpPr/>
          <p:nvPr/>
        </p:nvSpPr>
        <p:spPr>
          <a:xfrm>
            <a:off x="6975771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5"/>
          <p:cNvSpPr/>
          <p:nvPr/>
        </p:nvSpPr>
        <p:spPr>
          <a:xfrm>
            <a:off x="7147196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34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5"/>
          <p:cNvSpPr/>
          <p:nvPr/>
        </p:nvSpPr>
        <p:spPr>
          <a:xfrm>
            <a:off x="6804345" y="3671568"/>
            <a:ext cx="814315" cy="13136"/>
          </a:xfrm>
          <a:custGeom>
            <a:avLst/>
            <a:gdLst/>
            <a:ahLst/>
            <a:cxnLst/>
            <a:rect l="l" t="t" r="r" b="b"/>
            <a:pathLst>
              <a:path w="31057" h="501" extrusionOk="0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30623" y="67"/>
                </a:lnTo>
                <a:cubicBezTo>
                  <a:pt x="30856" y="67"/>
                  <a:pt x="31056" y="267"/>
                  <a:pt x="31056" y="501"/>
                </a:cubicBezTo>
                <a:lnTo>
                  <a:pt x="31056" y="401"/>
                </a:lnTo>
                <a:cubicBezTo>
                  <a:pt x="31056" y="167"/>
                  <a:pt x="30856" y="0"/>
                  <a:pt x="3062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5"/>
          <p:cNvSpPr/>
          <p:nvPr/>
        </p:nvSpPr>
        <p:spPr>
          <a:xfrm>
            <a:off x="6632054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5"/>
          <p:cNvSpPr/>
          <p:nvPr/>
        </p:nvSpPr>
        <p:spPr>
          <a:xfrm>
            <a:off x="6459763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5"/>
          <p:cNvSpPr/>
          <p:nvPr/>
        </p:nvSpPr>
        <p:spPr>
          <a:xfrm>
            <a:off x="6632054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5"/>
          <p:cNvSpPr/>
          <p:nvPr/>
        </p:nvSpPr>
        <p:spPr>
          <a:xfrm>
            <a:off x="6459763" y="3671568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0"/>
                </a:moveTo>
                <a:cubicBezTo>
                  <a:pt x="200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5"/>
          <p:cNvSpPr/>
          <p:nvPr/>
        </p:nvSpPr>
        <p:spPr>
          <a:xfrm>
            <a:off x="6459763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5"/>
          <p:cNvSpPr/>
          <p:nvPr/>
        </p:nvSpPr>
        <p:spPr>
          <a:xfrm>
            <a:off x="6459763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5"/>
          <p:cNvSpPr/>
          <p:nvPr/>
        </p:nvSpPr>
        <p:spPr>
          <a:xfrm>
            <a:off x="6459763" y="3204513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1"/>
                </a:moveTo>
                <a:cubicBezTo>
                  <a:pt x="200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5"/>
          <p:cNvSpPr/>
          <p:nvPr/>
        </p:nvSpPr>
        <p:spPr>
          <a:xfrm>
            <a:off x="6459763" y="3360207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5"/>
          <p:cNvSpPr/>
          <p:nvPr/>
        </p:nvSpPr>
        <p:spPr>
          <a:xfrm>
            <a:off x="6632054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5"/>
          <p:cNvSpPr/>
          <p:nvPr/>
        </p:nvSpPr>
        <p:spPr>
          <a:xfrm>
            <a:off x="6632054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5"/>
          <p:cNvSpPr/>
          <p:nvPr/>
        </p:nvSpPr>
        <p:spPr>
          <a:xfrm>
            <a:off x="6632054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5"/>
          <p:cNvSpPr/>
          <p:nvPr/>
        </p:nvSpPr>
        <p:spPr>
          <a:xfrm>
            <a:off x="6632054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5"/>
          <p:cNvSpPr/>
          <p:nvPr/>
        </p:nvSpPr>
        <p:spPr>
          <a:xfrm>
            <a:off x="6792100" y="3891973"/>
            <a:ext cx="649889" cy="380478"/>
          </a:xfrm>
          <a:custGeom>
            <a:avLst/>
            <a:gdLst/>
            <a:ahLst/>
            <a:cxnLst/>
            <a:rect l="l" t="t" r="r" b="b"/>
            <a:pathLst>
              <a:path w="24786" h="14511" extrusionOk="0">
                <a:moveTo>
                  <a:pt x="2002" y="0"/>
                </a:moveTo>
                <a:cubicBezTo>
                  <a:pt x="901" y="0"/>
                  <a:pt x="1" y="901"/>
                  <a:pt x="1" y="2002"/>
                </a:cubicBezTo>
                <a:lnTo>
                  <a:pt x="1" y="12509"/>
                </a:lnTo>
                <a:cubicBezTo>
                  <a:pt x="1" y="13610"/>
                  <a:pt x="901" y="14511"/>
                  <a:pt x="2002" y="14511"/>
                </a:cubicBezTo>
                <a:lnTo>
                  <a:pt x="22784" y="14511"/>
                </a:lnTo>
                <a:cubicBezTo>
                  <a:pt x="23884" y="14511"/>
                  <a:pt x="24785" y="13610"/>
                  <a:pt x="24785" y="12509"/>
                </a:cubicBezTo>
                <a:lnTo>
                  <a:pt x="24785" y="2002"/>
                </a:lnTo>
                <a:cubicBezTo>
                  <a:pt x="24785" y="901"/>
                  <a:pt x="23884" y="0"/>
                  <a:pt x="22784" y="0"/>
                </a:cubicBezTo>
                <a:close/>
              </a:path>
            </a:pathLst>
          </a:custGeom>
          <a:solidFill>
            <a:srgbClr val="C1B7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5"/>
          <p:cNvSpPr/>
          <p:nvPr/>
        </p:nvSpPr>
        <p:spPr>
          <a:xfrm>
            <a:off x="6116020" y="2967485"/>
            <a:ext cx="2017786" cy="822181"/>
          </a:xfrm>
          <a:custGeom>
            <a:avLst/>
            <a:gdLst/>
            <a:ahLst/>
            <a:cxnLst/>
            <a:rect l="l" t="t" r="r" b="b"/>
            <a:pathLst>
              <a:path w="76956" h="31357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2369"/>
                </a:lnTo>
                <a:cubicBezTo>
                  <a:pt x="1" y="2603"/>
                  <a:pt x="201" y="2769"/>
                  <a:pt x="434" y="2769"/>
                </a:cubicBezTo>
                <a:lnTo>
                  <a:pt x="4437" y="2769"/>
                </a:lnTo>
                <a:cubicBezTo>
                  <a:pt x="4671" y="2769"/>
                  <a:pt x="4837" y="2603"/>
                  <a:pt x="4837" y="2369"/>
                </a:cubicBezTo>
                <a:lnTo>
                  <a:pt x="4837" y="434"/>
                </a:lnTo>
                <a:cubicBezTo>
                  <a:pt x="4837" y="201"/>
                  <a:pt x="4671" y="1"/>
                  <a:pt x="4437" y="1"/>
                </a:cubicBezTo>
                <a:close/>
                <a:moveTo>
                  <a:pt x="6972" y="1"/>
                </a:moveTo>
                <a:cubicBezTo>
                  <a:pt x="6739" y="1"/>
                  <a:pt x="6572" y="201"/>
                  <a:pt x="6572" y="434"/>
                </a:cubicBezTo>
                <a:lnTo>
                  <a:pt x="6572" y="2369"/>
                </a:lnTo>
                <a:cubicBezTo>
                  <a:pt x="6572" y="2603"/>
                  <a:pt x="6739" y="2769"/>
                  <a:pt x="6972" y="2769"/>
                </a:cubicBezTo>
                <a:lnTo>
                  <a:pt x="10975" y="2769"/>
                </a:lnTo>
                <a:cubicBezTo>
                  <a:pt x="11209" y="2769"/>
                  <a:pt x="11409" y="2603"/>
                  <a:pt x="11409" y="2369"/>
                </a:cubicBezTo>
                <a:lnTo>
                  <a:pt x="11409" y="434"/>
                </a:lnTo>
                <a:cubicBezTo>
                  <a:pt x="11409" y="201"/>
                  <a:pt x="11209" y="1"/>
                  <a:pt x="10975" y="1"/>
                </a:cubicBezTo>
                <a:close/>
                <a:moveTo>
                  <a:pt x="13544" y="1"/>
                </a:moveTo>
                <a:cubicBezTo>
                  <a:pt x="13310" y="1"/>
                  <a:pt x="13110" y="201"/>
                  <a:pt x="13110" y="434"/>
                </a:cubicBezTo>
                <a:lnTo>
                  <a:pt x="13110" y="2369"/>
                </a:lnTo>
                <a:cubicBezTo>
                  <a:pt x="13110" y="2603"/>
                  <a:pt x="13310" y="2769"/>
                  <a:pt x="13544" y="2769"/>
                </a:cubicBezTo>
                <a:lnTo>
                  <a:pt x="17547" y="2769"/>
                </a:lnTo>
                <a:cubicBezTo>
                  <a:pt x="17780" y="2769"/>
                  <a:pt x="17947" y="2603"/>
                  <a:pt x="17947" y="2369"/>
                </a:cubicBezTo>
                <a:lnTo>
                  <a:pt x="17947" y="434"/>
                </a:lnTo>
                <a:cubicBezTo>
                  <a:pt x="17947" y="201"/>
                  <a:pt x="17780" y="1"/>
                  <a:pt x="17547" y="1"/>
                </a:cubicBezTo>
                <a:close/>
                <a:moveTo>
                  <a:pt x="20082" y="1"/>
                </a:moveTo>
                <a:cubicBezTo>
                  <a:pt x="19882" y="1"/>
                  <a:pt x="19681" y="201"/>
                  <a:pt x="19681" y="434"/>
                </a:cubicBezTo>
                <a:lnTo>
                  <a:pt x="19681" y="2369"/>
                </a:lnTo>
                <a:cubicBezTo>
                  <a:pt x="19681" y="2603"/>
                  <a:pt x="19882" y="2769"/>
                  <a:pt x="20082" y="2769"/>
                </a:cubicBezTo>
                <a:lnTo>
                  <a:pt x="24085" y="2769"/>
                </a:lnTo>
                <a:cubicBezTo>
                  <a:pt x="24318" y="2769"/>
                  <a:pt x="24518" y="2603"/>
                  <a:pt x="24518" y="2369"/>
                </a:cubicBezTo>
                <a:lnTo>
                  <a:pt x="24518" y="434"/>
                </a:lnTo>
                <a:cubicBezTo>
                  <a:pt x="24518" y="201"/>
                  <a:pt x="24318" y="1"/>
                  <a:pt x="24085" y="1"/>
                </a:cubicBezTo>
                <a:close/>
                <a:moveTo>
                  <a:pt x="26653" y="1"/>
                </a:moveTo>
                <a:cubicBezTo>
                  <a:pt x="26420" y="1"/>
                  <a:pt x="26253" y="201"/>
                  <a:pt x="26253" y="434"/>
                </a:cubicBezTo>
                <a:lnTo>
                  <a:pt x="26253" y="2369"/>
                </a:lnTo>
                <a:cubicBezTo>
                  <a:pt x="26253" y="2603"/>
                  <a:pt x="26420" y="2769"/>
                  <a:pt x="26653" y="2769"/>
                </a:cubicBezTo>
                <a:lnTo>
                  <a:pt x="30656" y="2769"/>
                </a:lnTo>
                <a:cubicBezTo>
                  <a:pt x="30889" y="2769"/>
                  <a:pt x="31056" y="2603"/>
                  <a:pt x="31056" y="2369"/>
                </a:cubicBezTo>
                <a:lnTo>
                  <a:pt x="31056" y="434"/>
                </a:lnTo>
                <a:cubicBezTo>
                  <a:pt x="31056" y="201"/>
                  <a:pt x="30889" y="1"/>
                  <a:pt x="30656" y="1"/>
                </a:cubicBezTo>
                <a:close/>
                <a:moveTo>
                  <a:pt x="33224" y="1"/>
                </a:moveTo>
                <a:cubicBezTo>
                  <a:pt x="32991" y="1"/>
                  <a:pt x="32791" y="201"/>
                  <a:pt x="32791" y="434"/>
                </a:cubicBezTo>
                <a:lnTo>
                  <a:pt x="32791" y="2369"/>
                </a:lnTo>
                <a:cubicBezTo>
                  <a:pt x="32791" y="2603"/>
                  <a:pt x="32991" y="2769"/>
                  <a:pt x="33224" y="2769"/>
                </a:cubicBezTo>
                <a:lnTo>
                  <a:pt x="37194" y="2769"/>
                </a:lnTo>
                <a:cubicBezTo>
                  <a:pt x="37427" y="2769"/>
                  <a:pt x="37628" y="2603"/>
                  <a:pt x="37628" y="2369"/>
                </a:cubicBezTo>
                <a:lnTo>
                  <a:pt x="37628" y="434"/>
                </a:lnTo>
                <a:cubicBezTo>
                  <a:pt x="37628" y="201"/>
                  <a:pt x="37427" y="1"/>
                  <a:pt x="37194" y="1"/>
                </a:cubicBezTo>
                <a:close/>
                <a:moveTo>
                  <a:pt x="39762" y="1"/>
                </a:moveTo>
                <a:cubicBezTo>
                  <a:pt x="39529" y="1"/>
                  <a:pt x="39329" y="201"/>
                  <a:pt x="39329" y="434"/>
                </a:cubicBezTo>
                <a:lnTo>
                  <a:pt x="39329" y="2369"/>
                </a:lnTo>
                <a:cubicBezTo>
                  <a:pt x="39362" y="2603"/>
                  <a:pt x="39529" y="2769"/>
                  <a:pt x="39762" y="2769"/>
                </a:cubicBezTo>
                <a:lnTo>
                  <a:pt x="43765" y="2769"/>
                </a:lnTo>
                <a:cubicBezTo>
                  <a:pt x="43999" y="2769"/>
                  <a:pt x="44166" y="2603"/>
                  <a:pt x="44166" y="2369"/>
                </a:cubicBezTo>
                <a:lnTo>
                  <a:pt x="44166" y="434"/>
                </a:lnTo>
                <a:cubicBezTo>
                  <a:pt x="44166" y="201"/>
                  <a:pt x="43999" y="1"/>
                  <a:pt x="43765" y="1"/>
                </a:cubicBezTo>
                <a:close/>
                <a:moveTo>
                  <a:pt x="46334" y="1"/>
                </a:moveTo>
                <a:cubicBezTo>
                  <a:pt x="46100" y="1"/>
                  <a:pt x="45900" y="201"/>
                  <a:pt x="45900" y="434"/>
                </a:cubicBezTo>
                <a:lnTo>
                  <a:pt x="45900" y="2369"/>
                </a:lnTo>
                <a:cubicBezTo>
                  <a:pt x="45900" y="2603"/>
                  <a:pt x="46100" y="2769"/>
                  <a:pt x="46334" y="2769"/>
                </a:cubicBezTo>
                <a:lnTo>
                  <a:pt x="50337" y="2769"/>
                </a:lnTo>
                <a:cubicBezTo>
                  <a:pt x="50537" y="2769"/>
                  <a:pt x="50737" y="2603"/>
                  <a:pt x="50737" y="2369"/>
                </a:cubicBezTo>
                <a:lnTo>
                  <a:pt x="50737" y="434"/>
                </a:lnTo>
                <a:cubicBezTo>
                  <a:pt x="50737" y="201"/>
                  <a:pt x="50537" y="1"/>
                  <a:pt x="50337" y="1"/>
                </a:cubicBezTo>
                <a:close/>
                <a:moveTo>
                  <a:pt x="52872" y="1"/>
                </a:moveTo>
                <a:cubicBezTo>
                  <a:pt x="52638" y="1"/>
                  <a:pt x="52471" y="201"/>
                  <a:pt x="52471" y="434"/>
                </a:cubicBezTo>
                <a:lnTo>
                  <a:pt x="52471" y="2369"/>
                </a:lnTo>
                <a:cubicBezTo>
                  <a:pt x="52471" y="2603"/>
                  <a:pt x="52638" y="2769"/>
                  <a:pt x="52872" y="2769"/>
                </a:cubicBezTo>
                <a:lnTo>
                  <a:pt x="56875" y="2769"/>
                </a:lnTo>
                <a:cubicBezTo>
                  <a:pt x="57108" y="2769"/>
                  <a:pt x="57308" y="2603"/>
                  <a:pt x="57308" y="2369"/>
                </a:cubicBezTo>
                <a:lnTo>
                  <a:pt x="57308" y="434"/>
                </a:lnTo>
                <a:cubicBezTo>
                  <a:pt x="57308" y="201"/>
                  <a:pt x="57108" y="1"/>
                  <a:pt x="56875" y="1"/>
                </a:cubicBezTo>
                <a:close/>
                <a:moveTo>
                  <a:pt x="59443" y="1"/>
                </a:moveTo>
                <a:cubicBezTo>
                  <a:pt x="59210" y="1"/>
                  <a:pt x="59009" y="201"/>
                  <a:pt x="59009" y="434"/>
                </a:cubicBezTo>
                <a:lnTo>
                  <a:pt x="59009" y="2369"/>
                </a:lnTo>
                <a:cubicBezTo>
                  <a:pt x="59009" y="2603"/>
                  <a:pt x="59210" y="2769"/>
                  <a:pt x="59443" y="2769"/>
                </a:cubicBezTo>
                <a:lnTo>
                  <a:pt x="63446" y="2769"/>
                </a:lnTo>
                <a:cubicBezTo>
                  <a:pt x="63646" y="2769"/>
                  <a:pt x="63846" y="2603"/>
                  <a:pt x="63846" y="2369"/>
                </a:cubicBezTo>
                <a:lnTo>
                  <a:pt x="63846" y="434"/>
                </a:lnTo>
                <a:cubicBezTo>
                  <a:pt x="63846" y="201"/>
                  <a:pt x="63646" y="1"/>
                  <a:pt x="63446" y="1"/>
                </a:cubicBezTo>
                <a:close/>
                <a:moveTo>
                  <a:pt x="65981" y="1"/>
                </a:moveTo>
                <a:cubicBezTo>
                  <a:pt x="65748" y="1"/>
                  <a:pt x="65581" y="201"/>
                  <a:pt x="65581" y="434"/>
                </a:cubicBezTo>
                <a:lnTo>
                  <a:pt x="65581" y="2369"/>
                </a:lnTo>
                <a:cubicBezTo>
                  <a:pt x="65581" y="2603"/>
                  <a:pt x="65748" y="2769"/>
                  <a:pt x="65981" y="2769"/>
                </a:cubicBezTo>
                <a:lnTo>
                  <a:pt x="69984" y="2769"/>
                </a:lnTo>
                <a:cubicBezTo>
                  <a:pt x="70217" y="2769"/>
                  <a:pt x="70418" y="2603"/>
                  <a:pt x="70418" y="2369"/>
                </a:cubicBezTo>
                <a:lnTo>
                  <a:pt x="70418" y="434"/>
                </a:lnTo>
                <a:cubicBezTo>
                  <a:pt x="70418" y="201"/>
                  <a:pt x="70217" y="1"/>
                  <a:pt x="69984" y="1"/>
                </a:cubicBezTo>
                <a:close/>
                <a:moveTo>
                  <a:pt x="72552" y="1"/>
                </a:moveTo>
                <a:cubicBezTo>
                  <a:pt x="72319" y="1"/>
                  <a:pt x="72119" y="201"/>
                  <a:pt x="72119" y="434"/>
                </a:cubicBezTo>
                <a:lnTo>
                  <a:pt x="72119" y="2369"/>
                </a:lnTo>
                <a:cubicBezTo>
                  <a:pt x="72119" y="2603"/>
                  <a:pt x="72319" y="2769"/>
                  <a:pt x="72552" y="2769"/>
                </a:cubicBezTo>
                <a:lnTo>
                  <a:pt x="76555" y="2769"/>
                </a:lnTo>
                <a:cubicBezTo>
                  <a:pt x="76789" y="2769"/>
                  <a:pt x="76956" y="2603"/>
                  <a:pt x="76956" y="2369"/>
                </a:cubicBezTo>
                <a:lnTo>
                  <a:pt x="76956" y="434"/>
                </a:lnTo>
                <a:cubicBezTo>
                  <a:pt x="76956" y="201"/>
                  <a:pt x="76789" y="1"/>
                  <a:pt x="76555" y="1"/>
                </a:cubicBezTo>
                <a:close/>
                <a:moveTo>
                  <a:pt x="434" y="3570"/>
                </a:moveTo>
                <a:cubicBezTo>
                  <a:pt x="201" y="3570"/>
                  <a:pt x="1" y="3770"/>
                  <a:pt x="1" y="4004"/>
                </a:cubicBezTo>
                <a:lnTo>
                  <a:pt x="1" y="7673"/>
                </a:lnTo>
                <a:cubicBezTo>
                  <a:pt x="1" y="7906"/>
                  <a:pt x="201" y="8073"/>
                  <a:pt x="434" y="8073"/>
                </a:cubicBezTo>
                <a:lnTo>
                  <a:pt x="4437" y="8073"/>
                </a:lnTo>
                <a:cubicBezTo>
                  <a:pt x="4671" y="8073"/>
                  <a:pt x="4837" y="7906"/>
                  <a:pt x="4837" y="7673"/>
                </a:cubicBezTo>
                <a:lnTo>
                  <a:pt x="4837" y="4004"/>
                </a:lnTo>
                <a:cubicBezTo>
                  <a:pt x="4837" y="3770"/>
                  <a:pt x="4671" y="3570"/>
                  <a:pt x="4437" y="3570"/>
                </a:cubicBezTo>
                <a:close/>
                <a:moveTo>
                  <a:pt x="6972" y="3570"/>
                </a:moveTo>
                <a:cubicBezTo>
                  <a:pt x="6739" y="3570"/>
                  <a:pt x="6572" y="3770"/>
                  <a:pt x="6572" y="4004"/>
                </a:cubicBezTo>
                <a:lnTo>
                  <a:pt x="6572" y="7673"/>
                </a:lnTo>
                <a:cubicBezTo>
                  <a:pt x="6572" y="7906"/>
                  <a:pt x="6739" y="8073"/>
                  <a:pt x="6972" y="8073"/>
                </a:cubicBezTo>
                <a:lnTo>
                  <a:pt x="10975" y="8073"/>
                </a:lnTo>
                <a:cubicBezTo>
                  <a:pt x="11209" y="8073"/>
                  <a:pt x="11409" y="7906"/>
                  <a:pt x="11409" y="7673"/>
                </a:cubicBezTo>
                <a:lnTo>
                  <a:pt x="11409" y="4004"/>
                </a:lnTo>
                <a:cubicBezTo>
                  <a:pt x="11409" y="3770"/>
                  <a:pt x="11209" y="3570"/>
                  <a:pt x="10975" y="3570"/>
                </a:cubicBezTo>
                <a:close/>
                <a:moveTo>
                  <a:pt x="13544" y="3570"/>
                </a:moveTo>
                <a:cubicBezTo>
                  <a:pt x="13310" y="3570"/>
                  <a:pt x="13110" y="3770"/>
                  <a:pt x="13110" y="4004"/>
                </a:cubicBezTo>
                <a:lnTo>
                  <a:pt x="13110" y="7673"/>
                </a:lnTo>
                <a:cubicBezTo>
                  <a:pt x="13110" y="7906"/>
                  <a:pt x="13310" y="8073"/>
                  <a:pt x="13544" y="8073"/>
                </a:cubicBezTo>
                <a:lnTo>
                  <a:pt x="17547" y="8073"/>
                </a:lnTo>
                <a:cubicBezTo>
                  <a:pt x="17780" y="8073"/>
                  <a:pt x="17947" y="7906"/>
                  <a:pt x="17947" y="7673"/>
                </a:cubicBezTo>
                <a:lnTo>
                  <a:pt x="17947" y="4004"/>
                </a:lnTo>
                <a:cubicBezTo>
                  <a:pt x="17947" y="3770"/>
                  <a:pt x="17780" y="3570"/>
                  <a:pt x="17547" y="3570"/>
                </a:cubicBezTo>
                <a:close/>
                <a:moveTo>
                  <a:pt x="20082" y="3570"/>
                </a:moveTo>
                <a:cubicBezTo>
                  <a:pt x="19882" y="3570"/>
                  <a:pt x="19681" y="3770"/>
                  <a:pt x="19681" y="4004"/>
                </a:cubicBezTo>
                <a:lnTo>
                  <a:pt x="19681" y="7673"/>
                </a:lnTo>
                <a:cubicBezTo>
                  <a:pt x="19681" y="7906"/>
                  <a:pt x="19882" y="8073"/>
                  <a:pt x="20082" y="8073"/>
                </a:cubicBezTo>
                <a:lnTo>
                  <a:pt x="24085" y="8073"/>
                </a:lnTo>
                <a:cubicBezTo>
                  <a:pt x="24318" y="8073"/>
                  <a:pt x="24518" y="7906"/>
                  <a:pt x="24518" y="7673"/>
                </a:cubicBezTo>
                <a:lnTo>
                  <a:pt x="24518" y="4004"/>
                </a:lnTo>
                <a:cubicBezTo>
                  <a:pt x="24518" y="3770"/>
                  <a:pt x="24318" y="3570"/>
                  <a:pt x="24085" y="3570"/>
                </a:cubicBezTo>
                <a:close/>
                <a:moveTo>
                  <a:pt x="26653" y="3570"/>
                </a:moveTo>
                <a:cubicBezTo>
                  <a:pt x="26420" y="3570"/>
                  <a:pt x="26253" y="3770"/>
                  <a:pt x="26253" y="4004"/>
                </a:cubicBezTo>
                <a:lnTo>
                  <a:pt x="26253" y="7673"/>
                </a:lnTo>
                <a:cubicBezTo>
                  <a:pt x="26253" y="7906"/>
                  <a:pt x="26420" y="8073"/>
                  <a:pt x="26653" y="8073"/>
                </a:cubicBezTo>
                <a:lnTo>
                  <a:pt x="30656" y="8073"/>
                </a:lnTo>
                <a:cubicBezTo>
                  <a:pt x="30889" y="8073"/>
                  <a:pt x="31056" y="7906"/>
                  <a:pt x="31056" y="7673"/>
                </a:cubicBezTo>
                <a:lnTo>
                  <a:pt x="31056" y="4004"/>
                </a:lnTo>
                <a:cubicBezTo>
                  <a:pt x="31056" y="3770"/>
                  <a:pt x="30889" y="3570"/>
                  <a:pt x="30656" y="3570"/>
                </a:cubicBezTo>
                <a:close/>
                <a:moveTo>
                  <a:pt x="33224" y="3570"/>
                </a:moveTo>
                <a:cubicBezTo>
                  <a:pt x="32991" y="3570"/>
                  <a:pt x="32791" y="3770"/>
                  <a:pt x="32791" y="4004"/>
                </a:cubicBezTo>
                <a:lnTo>
                  <a:pt x="32791" y="7673"/>
                </a:lnTo>
                <a:cubicBezTo>
                  <a:pt x="32791" y="7906"/>
                  <a:pt x="32991" y="8073"/>
                  <a:pt x="33224" y="8073"/>
                </a:cubicBezTo>
                <a:lnTo>
                  <a:pt x="37194" y="8073"/>
                </a:lnTo>
                <a:cubicBezTo>
                  <a:pt x="37427" y="8073"/>
                  <a:pt x="37628" y="7906"/>
                  <a:pt x="37628" y="7673"/>
                </a:cubicBezTo>
                <a:lnTo>
                  <a:pt x="37628" y="4004"/>
                </a:lnTo>
                <a:cubicBezTo>
                  <a:pt x="37628" y="3770"/>
                  <a:pt x="37427" y="3570"/>
                  <a:pt x="37194" y="3570"/>
                </a:cubicBezTo>
                <a:close/>
                <a:moveTo>
                  <a:pt x="39762" y="3570"/>
                </a:moveTo>
                <a:cubicBezTo>
                  <a:pt x="39529" y="3570"/>
                  <a:pt x="39329" y="3770"/>
                  <a:pt x="39329" y="4004"/>
                </a:cubicBezTo>
                <a:lnTo>
                  <a:pt x="39329" y="7673"/>
                </a:lnTo>
                <a:cubicBezTo>
                  <a:pt x="39362" y="7906"/>
                  <a:pt x="39529" y="8073"/>
                  <a:pt x="39762" y="8073"/>
                </a:cubicBezTo>
                <a:lnTo>
                  <a:pt x="43765" y="8073"/>
                </a:lnTo>
                <a:cubicBezTo>
                  <a:pt x="43999" y="8073"/>
                  <a:pt x="44166" y="7906"/>
                  <a:pt x="44166" y="7673"/>
                </a:cubicBezTo>
                <a:lnTo>
                  <a:pt x="44166" y="4004"/>
                </a:lnTo>
                <a:cubicBezTo>
                  <a:pt x="44166" y="3770"/>
                  <a:pt x="43999" y="3570"/>
                  <a:pt x="43765" y="3570"/>
                </a:cubicBezTo>
                <a:close/>
                <a:moveTo>
                  <a:pt x="46334" y="3570"/>
                </a:moveTo>
                <a:cubicBezTo>
                  <a:pt x="46100" y="3570"/>
                  <a:pt x="45900" y="3770"/>
                  <a:pt x="45900" y="4004"/>
                </a:cubicBezTo>
                <a:lnTo>
                  <a:pt x="45900" y="7673"/>
                </a:lnTo>
                <a:cubicBezTo>
                  <a:pt x="45900" y="7906"/>
                  <a:pt x="46100" y="8073"/>
                  <a:pt x="46334" y="8073"/>
                </a:cubicBezTo>
                <a:lnTo>
                  <a:pt x="50337" y="8073"/>
                </a:lnTo>
                <a:cubicBezTo>
                  <a:pt x="50537" y="8073"/>
                  <a:pt x="50737" y="7906"/>
                  <a:pt x="50737" y="7673"/>
                </a:cubicBezTo>
                <a:lnTo>
                  <a:pt x="50737" y="4004"/>
                </a:lnTo>
                <a:cubicBezTo>
                  <a:pt x="50737" y="3770"/>
                  <a:pt x="50537" y="3570"/>
                  <a:pt x="50337" y="3570"/>
                </a:cubicBezTo>
                <a:close/>
                <a:moveTo>
                  <a:pt x="52872" y="3570"/>
                </a:moveTo>
                <a:cubicBezTo>
                  <a:pt x="52638" y="3570"/>
                  <a:pt x="52471" y="3770"/>
                  <a:pt x="52471" y="4004"/>
                </a:cubicBezTo>
                <a:lnTo>
                  <a:pt x="52471" y="7673"/>
                </a:lnTo>
                <a:cubicBezTo>
                  <a:pt x="52471" y="7906"/>
                  <a:pt x="52638" y="8073"/>
                  <a:pt x="52872" y="8073"/>
                </a:cubicBezTo>
                <a:lnTo>
                  <a:pt x="56875" y="8073"/>
                </a:lnTo>
                <a:cubicBezTo>
                  <a:pt x="57108" y="8073"/>
                  <a:pt x="57308" y="7906"/>
                  <a:pt x="57308" y="7673"/>
                </a:cubicBezTo>
                <a:lnTo>
                  <a:pt x="57308" y="4004"/>
                </a:lnTo>
                <a:cubicBezTo>
                  <a:pt x="57308" y="3770"/>
                  <a:pt x="57108" y="3570"/>
                  <a:pt x="56875" y="3570"/>
                </a:cubicBezTo>
                <a:close/>
                <a:moveTo>
                  <a:pt x="59443" y="3570"/>
                </a:moveTo>
                <a:cubicBezTo>
                  <a:pt x="59210" y="3570"/>
                  <a:pt x="59009" y="3770"/>
                  <a:pt x="59009" y="4004"/>
                </a:cubicBezTo>
                <a:lnTo>
                  <a:pt x="59009" y="7673"/>
                </a:lnTo>
                <a:cubicBezTo>
                  <a:pt x="59009" y="7906"/>
                  <a:pt x="59210" y="8073"/>
                  <a:pt x="59443" y="8073"/>
                </a:cubicBezTo>
                <a:lnTo>
                  <a:pt x="63446" y="8073"/>
                </a:lnTo>
                <a:cubicBezTo>
                  <a:pt x="63646" y="8073"/>
                  <a:pt x="63846" y="7906"/>
                  <a:pt x="63846" y="7673"/>
                </a:cubicBezTo>
                <a:lnTo>
                  <a:pt x="63846" y="4004"/>
                </a:lnTo>
                <a:cubicBezTo>
                  <a:pt x="63846" y="3770"/>
                  <a:pt x="63646" y="3570"/>
                  <a:pt x="63446" y="3570"/>
                </a:cubicBezTo>
                <a:close/>
                <a:moveTo>
                  <a:pt x="65981" y="3570"/>
                </a:moveTo>
                <a:cubicBezTo>
                  <a:pt x="65748" y="3570"/>
                  <a:pt x="65581" y="3770"/>
                  <a:pt x="65581" y="4004"/>
                </a:cubicBezTo>
                <a:lnTo>
                  <a:pt x="65581" y="7673"/>
                </a:lnTo>
                <a:cubicBezTo>
                  <a:pt x="65581" y="7906"/>
                  <a:pt x="65748" y="8073"/>
                  <a:pt x="65981" y="8073"/>
                </a:cubicBezTo>
                <a:lnTo>
                  <a:pt x="76555" y="8073"/>
                </a:lnTo>
                <a:cubicBezTo>
                  <a:pt x="76789" y="8073"/>
                  <a:pt x="76956" y="7906"/>
                  <a:pt x="76956" y="7673"/>
                </a:cubicBezTo>
                <a:lnTo>
                  <a:pt x="76956" y="4004"/>
                </a:lnTo>
                <a:cubicBezTo>
                  <a:pt x="76956" y="3770"/>
                  <a:pt x="76789" y="3570"/>
                  <a:pt x="76555" y="3570"/>
                </a:cubicBezTo>
                <a:close/>
                <a:moveTo>
                  <a:pt x="434" y="9041"/>
                </a:moveTo>
                <a:cubicBezTo>
                  <a:pt x="201" y="9041"/>
                  <a:pt x="1" y="9207"/>
                  <a:pt x="1" y="9441"/>
                </a:cubicBezTo>
                <a:lnTo>
                  <a:pt x="1" y="13110"/>
                </a:lnTo>
                <a:cubicBezTo>
                  <a:pt x="1" y="13344"/>
                  <a:pt x="201" y="13544"/>
                  <a:pt x="434" y="13544"/>
                </a:cubicBezTo>
                <a:lnTo>
                  <a:pt x="10975" y="13544"/>
                </a:lnTo>
                <a:cubicBezTo>
                  <a:pt x="11209" y="13544"/>
                  <a:pt x="11409" y="13344"/>
                  <a:pt x="11409" y="13110"/>
                </a:cubicBezTo>
                <a:lnTo>
                  <a:pt x="11409" y="9441"/>
                </a:lnTo>
                <a:cubicBezTo>
                  <a:pt x="11409" y="9207"/>
                  <a:pt x="11209" y="9041"/>
                  <a:pt x="10975" y="9041"/>
                </a:cubicBezTo>
                <a:close/>
                <a:moveTo>
                  <a:pt x="13544" y="9041"/>
                </a:moveTo>
                <a:cubicBezTo>
                  <a:pt x="13310" y="9041"/>
                  <a:pt x="13110" y="9207"/>
                  <a:pt x="13110" y="9441"/>
                </a:cubicBezTo>
                <a:lnTo>
                  <a:pt x="13110" y="13110"/>
                </a:lnTo>
                <a:cubicBezTo>
                  <a:pt x="13110" y="13344"/>
                  <a:pt x="13310" y="13544"/>
                  <a:pt x="13544" y="13544"/>
                </a:cubicBezTo>
                <a:lnTo>
                  <a:pt x="17547" y="13544"/>
                </a:lnTo>
                <a:cubicBezTo>
                  <a:pt x="17780" y="13544"/>
                  <a:pt x="17947" y="13344"/>
                  <a:pt x="17947" y="13110"/>
                </a:cubicBezTo>
                <a:lnTo>
                  <a:pt x="17947" y="9441"/>
                </a:lnTo>
                <a:cubicBezTo>
                  <a:pt x="17947" y="9207"/>
                  <a:pt x="17780" y="9041"/>
                  <a:pt x="17547" y="9041"/>
                </a:cubicBezTo>
                <a:close/>
                <a:moveTo>
                  <a:pt x="20082" y="9041"/>
                </a:moveTo>
                <a:cubicBezTo>
                  <a:pt x="19882" y="9041"/>
                  <a:pt x="19681" y="9207"/>
                  <a:pt x="19681" y="9441"/>
                </a:cubicBezTo>
                <a:lnTo>
                  <a:pt x="19681" y="13110"/>
                </a:lnTo>
                <a:cubicBezTo>
                  <a:pt x="19681" y="13344"/>
                  <a:pt x="19882" y="13544"/>
                  <a:pt x="20082" y="13544"/>
                </a:cubicBezTo>
                <a:lnTo>
                  <a:pt x="24085" y="13544"/>
                </a:lnTo>
                <a:cubicBezTo>
                  <a:pt x="24318" y="13544"/>
                  <a:pt x="24518" y="13344"/>
                  <a:pt x="24518" y="13110"/>
                </a:cubicBezTo>
                <a:lnTo>
                  <a:pt x="24518" y="9441"/>
                </a:lnTo>
                <a:cubicBezTo>
                  <a:pt x="24518" y="9207"/>
                  <a:pt x="24318" y="9041"/>
                  <a:pt x="24085" y="9041"/>
                </a:cubicBezTo>
                <a:close/>
                <a:moveTo>
                  <a:pt x="26653" y="9041"/>
                </a:moveTo>
                <a:cubicBezTo>
                  <a:pt x="26420" y="9041"/>
                  <a:pt x="26253" y="9207"/>
                  <a:pt x="26253" y="9441"/>
                </a:cubicBezTo>
                <a:lnTo>
                  <a:pt x="26253" y="13110"/>
                </a:lnTo>
                <a:cubicBezTo>
                  <a:pt x="26253" y="13344"/>
                  <a:pt x="26420" y="13544"/>
                  <a:pt x="26653" y="13544"/>
                </a:cubicBezTo>
                <a:lnTo>
                  <a:pt x="30656" y="13544"/>
                </a:lnTo>
                <a:cubicBezTo>
                  <a:pt x="30889" y="13544"/>
                  <a:pt x="31056" y="13344"/>
                  <a:pt x="31056" y="13110"/>
                </a:cubicBezTo>
                <a:lnTo>
                  <a:pt x="31056" y="9441"/>
                </a:lnTo>
                <a:cubicBezTo>
                  <a:pt x="31056" y="9207"/>
                  <a:pt x="30889" y="9041"/>
                  <a:pt x="30656" y="9041"/>
                </a:cubicBezTo>
                <a:close/>
                <a:moveTo>
                  <a:pt x="33224" y="9041"/>
                </a:moveTo>
                <a:cubicBezTo>
                  <a:pt x="32991" y="9041"/>
                  <a:pt x="32791" y="9207"/>
                  <a:pt x="32791" y="9441"/>
                </a:cubicBezTo>
                <a:lnTo>
                  <a:pt x="32791" y="13110"/>
                </a:lnTo>
                <a:cubicBezTo>
                  <a:pt x="32791" y="13344"/>
                  <a:pt x="32991" y="13544"/>
                  <a:pt x="33224" y="13544"/>
                </a:cubicBezTo>
                <a:lnTo>
                  <a:pt x="37194" y="13544"/>
                </a:lnTo>
                <a:cubicBezTo>
                  <a:pt x="37427" y="13544"/>
                  <a:pt x="37628" y="13344"/>
                  <a:pt x="37628" y="13110"/>
                </a:cubicBezTo>
                <a:lnTo>
                  <a:pt x="37628" y="9441"/>
                </a:lnTo>
                <a:cubicBezTo>
                  <a:pt x="37628" y="9207"/>
                  <a:pt x="37427" y="9041"/>
                  <a:pt x="37194" y="9041"/>
                </a:cubicBezTo>
                <a:close/>
                <a:moveTo>
                  <a:pt x="39762" y="9041"/>
                </a:moveTo>
                <a:cubicBezTo>
                  <a:pt x="39529" y="9041"/>
                  <a:pt x="39329" y="9207"/>
                  <a:pt x="39329" y="9441"/>
                </a:cubicBezTo>
                <a:lnTo>
                  <a:pt x="39329" y="13110"/>
                </a:lnTo>
                <a:cubicBezTo>
                  <a:pt x="39362" y="13344"/>
                  <a:pt x="39529" y="13544"/>
                  <a:pt x="39762" y="13544"/>
                </a:cubicBezTo>
                <a:lnTo>
                  <a:pt x="43765" y="13544"/>
                </a:lnTo>
                <a:cubicBezTo>
                  <a:pt x="43999" y="13544"/>
                  <a:pt x="44166" y="13344"/>
                  <a:pt x="44166" y="13110"/>
                </a:cubicBezTo>
                <a:lnTo>
                  <a:pt x="44166" y="9441"/>
                </a:lnTo>
                <a:cubicBezTo>
                  <a:pt x="44166" y="9207"/>
                  <a:pt x="43999" y="9041"/>
                  <a:pt x="43765" y="9041"/>
                </a:cubicBezTo>
                <a:close/>
                <a:moveTo>
                  <a:pt x="46334" y="9041"/>
                </a:moveTo>
                <a:cubicBezTo>
                  <a:pt x="46100" y="9041"/>
                  <a:pt x="45900" y="9207"/>
                  <a:pt x="45900" y="9441"/>
                </a:cubicBezTo>
                <a:lnTo>
                  <a:pt x="45900" y="13110"/>
                </a:lnTo>
                <a:cubicBezTo>
                  <a:pt x="45900" y="13344"/>
                  <a:pt x="46100" y="13544"/>
                  <a:pt x="46334" y="13544"/>
                </a:cubicBezTo>
                <a:lnTo>
                  <a:pt x="50337" y="13544"/>
                </a:lnTo>
                <a:cubicBezTo>
                  <a:pt x="50537" y="13544"/>
                  <a:pt x="50737" y="13344"/>
                  <a:pt x="50737" y="13110"/>
                </a:cubicBezTo>
                <a:lnTo>
                  <a:pt x="50737" y="9441"/>
                </a:lnTo>
                <a:cubicBezTo>
                  <a:pt x="50737" y="9207"/>
                  <a:pt x="50537" y="9041"/>
                  <a:pt x="50337" y="9041"/>
                </a:cubicBezTo>
                <a:close/>
                <a:moveTo>
                  <a:pt x="52872" y="9041"/>
                </a:moveTo>
                <a:cubicBezTo>
                  <a:pt x="52638" y="9041"/>
                  <a:pt x="52471" y="9207"/>
                  <a:pt x="52471" y="9441"/>
                </a:cubicBezTo>
                <a:lnTo>
                  <a:pt x="52471" y="13110"/>
                </a:lnTo>
                <a:cubicBezTo>
                  <a:pt x="52471" y="13344"/>
                  <a:pt x="52638" y="13544"/>
                  <a:pt x="52872" y="13544"/>
                </a:cubicBezTo>
                <a:lnTo>
                  <a:pt x="56875" y="13544"/>
                </a:lnTo>
                <a:cubicBezTo>
                  <a:pt x="57108" y="13544"/>
                  <a:pt x="57308" y="13344"/>
                  <a:pt x="57308" y="13110"/>
                </a:cubicBezTo>
                <a:lnTo>
                  <a:pt x="57308" y="9441"/>
                </a:lnTo>
                <a:cubicBezTo>
                  <a:pt x="57308" y="9207"/>
                  <a:pt x="57108" y="9041"/>
                  <a:pt x="56875" y="9041"/>
                </a:cubicBezTo>
                <a:close/>
                <a:moveTo>
                  <a:pt x="59443" y="9041"/>
                </a:moveTo>
                <a:cubicBezTo>
                  <a:pt x="59210" y="9041"/>
                  <a:pt x="59009" y="9207"/>
                  <a:pt x="59009" y="9441"/>
                </a:cubicBezTo>
                <a:lnTo>
                  <a:pt x="59009" y="13110"/>
                </a:lnTo>
                <a:cubicBezTo>
                  <a:pt x="59009" y="13344"/>
                  <a:pt x="59210" y="13544"/>
                  <a:pt x="59443" y="13544"/>
                </a:cubicBezTo>
                <a:lnTo>
                  <a:pt x="63446" y="13544"/>
                </a:lnTo>
                <a:cubicBezTo>
                  <a:pt x="63646" y="13544"/>
                  <a:pt x="63846" y="13344"/>
                  <a:pt x="63846" y="13110"/>
                </a:cubicBezTo>
                <a:lnTo>
                  <a:pt x="63846" y="9441"/>
                </a:lnTo>
                <a:cubicBezTo>
                  <a:pt x="63846" y="9207"/>
                  <a:pt x="63646" y="9041"/>
                  <a:pt x="63446" y="9041"/>
                </a:cubicBezTo>
                <a:close/>
                <a:moveTo>
                  <a:pt x="434" y="14978"/>
                </a:moveTo>
                <a:cubicBezTo>
                  <a:pt x="201" y="14978"/>
                  <a:pt x="1" y="15145"/>
                  <a:pt x="1" y="15378"/>
                </a:cubicBezTo>
                <a:lnTo>
                  <a:pt x="1" y="19048"/>
                </a:lnTo>
                <a:cubicBezTo>
                  <a:pt x="1" y="19281"/>
                  <a:pt x="201" y="19481"/>
                  <a:pt x="434" y="19481"/>
                </a:cubicBezTo>
                <a:lnTo>
                  <a:pt x="4437" y="19481"/>
                </a:lnTo>
                <a:cubicBezTo>
                  <a:pt x="4671" y="19481"/>
                  <a:pt x="4837" y="19281"/>
                  <a:pt x="4837" y="19048"/>
                </a:cubicBezTo>
                <a:lnTo>
                  <a:pt x="4837" y="15378"/>
                </a:lnTo>
                <a:cubicBezTo>
                  <a:pt x="4837" y="15145"/>
                  <a:pt x="4671" y="14978"/>
                  <a:pt x="4437" y="14978"/>
                </a:cubicBezTo>
                <a:close/>
                <a:moveTo>
                  <a:pt x="6972" y="14978"/>
                </a:moveTo>
                <a:cubicBezTo>
                  <a:pt x="6739" y="14978"/>
                  <a:pt x="6572" y="15145"/>
                  <a:pt x="6572" y="15378"/>
                </a:cubicBezTo>
                <a:lnTo>
                  <a:pt x="6572" y="19048"/>
                </a:lnTo>
                <a:cubicBezTo>
                  <a:pt x="6572" y="19281"/>
                  <a:pt x="6739" y="19481"/>
                  <a:pt x="6972" y="19481"/>
                </a:cubicBezTo>
                <a:lnTo>
                  <a:pt x="10975" y="19481"/>
                </a:lnTo>
                <a:cubicBezTo>
                  <a:pt x="11209" y="19481"/>
                  <a:pt x="11409" y="19281"/>
                  <a:pt x="11409" y="19048"/>
                </a:cubicBezTo>
                <a:lnTo>
                  <a:pt x="11409" y="15378"/>
                </a:lnTo>
                <a:cubicBezTo>
                  <a:pt x="11409" y="15145"/>
                  <a:pt x="11209" y="14978"/>
                  <a:pt x="10975" y="14978"/>
                </a:cubicBezTo>
                <a:close/>
                <a:moveTo>
                  <a:pt x="13544" y="14978"/>
                </a:moveTo>
                <a:cubicBezTo>
                  <a:pt x="13310" y="14978"/>
                  <a:pt x="13110" y="15145"/>
                  <a:pt x="13110" y="15378"/>
                </a:cubicBezTo>
                <a:lnTo>
                  <a:pt x="13110" y="19048"/>
                </a:lnTo>
                <a:cubicBezTo>
                  <a:pt x="13110" y="19281"/>
                  <a:pt x="13310" y="19481"/>
                  <a:pt x="13544" y="19481"/>
                </a:cubicBezTo>
                <a:lnTo>
                  <a:pt x="17547" y="19481"/>
                </a:lnTo>
                <a:cubicBezTo>
                  <a:pt x="17780" y="19481"/>
                  <a:pt x="17947" y="19281"/>
                  <a:pt x="17947" y="19048"/>
                </a:cubicBezTo>
                <a:lnTo>
                  <a:pt x="17947" y="15378"/>
                </a:lnTo>
                <a:cubicBezTo>
                  <a:pt x="17947" y="15145"/>
                  <a:pt x="17780" y="14978"/>
                  <a:pt x="17547" y="14978"/>
                </a:cubicBezTo>
                <a:close/>
                <a:moveTo>
                  <a:pt x="20082" y="14978"/>
                </a:moveTo>
                <a:cubicBezTo>
                  <a:pt x="19882" y="14978"/>
                  <a:pt x="19681" y="15145"/>
                  <a:pt x="19681" y="15378"/>
                </a:cubicBezTo>
                <a:lnTo>
                  <a:pt x="19681" y="19048"/>
                </a:lnTo>
                <a:cubicBezTo>
                  <a:pt x="19681" y="19281"/>
                  <a:pt x="19882" y="19481"/>
                  <a:pt x="20082" y="19481"/>
                </a:cubicBezTo>
                <a:lnTo>
                  <a:pt x="24085" y="19481"/>
                </a:lnTo>
                <a:cubicBezTo>
                  <a:pt x="24318" y="19481"/>
                  <a:pt x="24518" y="19281"/>
                  <a:pt x="24518" y="19048"/>
                </a:cubicBezTo>
                <a:lnTo>
                  <a:pt x="24518" y="15378"/>
                </a:lnTo>
                <a:cubicBezTo>
                  <a:pt x="24518" y="15145"/>
                  <a:pt x="24318" y="14978"/>
                  <a:pt x="24085" y="14978"/>
                </a:cubicBezTo>
                <a:close/>
                <a:moveTo>
                  <a:pt x="26653" y="14978"/>
                </a:moveTo>
                <a:cubicBezTo>
                  <a:pt x="26420" y="14978"/>
                  <a:pt x="26253" y="15145"/>
                  <a:pt x="26253" y="15378"/>
                </a:cubicBezTo>
                <a:lnTo>
                  <a:pt x="26253" y="19048"/>
                </a:lnTo>
                <a:cubicBezTo>
                  <a:pt x="26253" y="19281"/>
                  <a:pt x="26420" y="19481"/>
                  <a:pt x="26653" y="19481"/>
                </a:cubicBezTo>
                <a:lnTo>
                  <a:pt x="30656" y="19481"/>
                </a:lnTo>
                <a:cubicBezTo>
                  <a:pt x="30889" y="19481"/>
                  <a:pt x="31056" y="19281"/>
                  <a:pt x="31056" y="19048"/>
                </a:cubicBezTo>
                <a:lnTo>
                  <a:pt x="31056" y="15378"/>
                </a:lnTo>
                <a:cubicBezTo>
                  <a:pt x="31056" y="15145"/>
                  <a:pt x="30889" y="14978"/>
                  <a:pt x="30656" y="14978"/>
                </a:cubicBezTo>
                <a:close/>
                <a:moveTo>
                  <a:pt x="33224" y="14978"/>
                </a:moveTo>
                <a:cubicBezTo>
                  <a:pt x="32991" y="14978"/>
                  <a:pt x="32791" y="15145"/>
                  <a:pt x="32791" y="15378"/>
                </a:cubicBezTo>
                <a:lnTo>
                  <a:pt x="32791" y="19048"/>
                </a:lnTo>
                <a:cubicBezTo>
                  <a:pt x="32791" y="19281"/>
                  <a:pt x="32991" y="19481"/>
                  <a:pt x="33224" y="19481"/>
                </a:cubicBezTo>
                <a:lnTo>
                  <a:pt x="37194" y="19481"/>
                </a:lnTo>
                <a:cubicBezTo>
                  <a:pt x="37427" y="19481"/>
                  <a:pt x="37628" y="19281"/>
                  <a:pt x="37628" y="19048"/>
                </a:cubicBezTo>
                <a:lnTo>
                  <a:pt x="37628" y="15378"/>
                </a:lnTo>
                <a:cubicBezTo>
                  <a:pt x="37628" y="15145"/>
                  <a:pt x="37427" y="14978"/>
                  <a:pt x="37194" y="14978"/>
                </a:cubicBezTo>
                <a:close/>
                <a:moveTo>
                  <a:pt x="39762" y="14978"/>
                </a:moveTo>
                <a:cubicBezTo>
                  <a:pt x="39529" y="14978"/>
                  <a:pt x="39329" y="15145"/>
                  <a:pt x="39329" y="15378"/>
                </a:cubicBezTo>
                <a:lnTo>
                  <a:pt x="39329" y="19048"/>
                </a:lnTo>
                <a:cubicBezTo>
                  <a:pt x="39362" y="19281"/>
                  <a:pt x="39529" y="19481"/>
                  <a:pt x="39762" y="19481"/>
                </a:cubicBezTo>
                <a:lnTo>
                  <a:pt x="43765" y="19481"/>
                </a:lnTo>
                <a:cubicBezTo>
                  <a:pt x="43999" y="19481"/>
                  <a:pt x="44166" y="19281"/>
                  <a:pt x="44166" y="19048"/>
                </a:cubicBezTo>
                <a:lnTo>
                  <a:pt x="44166" y="15378"/>
                </a:lnTo>
                <a:cubicBezTo>
                  <a:pt x="44166" y="15145"/>
                  <a:pt x="43999" y="14978"/>
                  <a:pt x="43765" y="14978"/>
                </a:cubicBezTo>
                <a:close/>
                <a:moveTo>
                  <a:pt x="46334" y="14978"/>
                </a:moveTo>
                <a:cubicBezTo>
                  <a:pt x="46100" y="14978"/>
                  <a:pt x="45900" y="15145"/>
                  <a:pt x="45900" y="15378"/>
                </a:cubicBezTo>
                <a:lnTo>
                  <a:pt x="45900" y="19048"/>
                </a:lnTo>
                <a:cubicBezTo>
                  <a:pt x="45900" y="19281"/>
                  <a:pt x="46100" y="19481"/>
                  <a:pt x="46334" y="19481"/>
                </a:cubicBezTo>
                <a:lnTo>
                  <a:pt x="50337" y="19481"/>
                </a:lnTo>
                <a:cubicBezTo>
                  <a:pt x="50537" y="19481"/>
                  <a:pt x="50737" y="19281"/>
                  <a:pt x="50737" y="19048"/>
                </a:cubicBezTo>
                <a:lnTo>
                  <a:pt x="50737" y="15378"/>
                </a:lnTo>
                <a:cubicBezTo>
                  <a:pt x="50737" y="15145"/>
                  <a:pt x="50537" y="14978"/>
                  <a:pt x="50337" y="14978"/>
                </a:cubicBezTo>
                <a:close/>
                <a:moveTo>
                  <a:pt x="52872" y="14978"/>
                </a:moveTo>
                <a:cubicBezTo>
                  <a:pt x="52638" y="14978"/>
                  <a:pt x="52471" y="15145"/>
                  <a:pt x="52471" y="15378"/>
                </a:cubicBezTo>
                <a:lnTo>
                  <a:pt x="52471" y="19048"/>
                </a:lnTo>
                <a:cubicBezTo>
                  <a:pt x="52471" y="19281"/>
                  <a:pt x="52638" y="19481"/>
                  <a:pt x="52872" y="19481"/>
                </a:cubicBezTo>
                <a:lnTo>
                  <a:pt x="56875" y="19481"/>
                </a:lnTo>
                <a:cubicBezTo>
                  <a:pt x="57108" y="19481"/>
                  <a:pt x="57308" y="19281"/>
                  <a:pt x="57308" y="19048"/>
                </a:cubicBezTo>
                <a:lnTo>
                  <a:pt x="57308" y="15378"/>
                </a:lnTo>
                <a:cubicBezTo>
                  <a:pt x="57308" y="15145"/>
                  <a:pt x="57108" y="14978"/>
                  <a:pt x="56875" y="14978"/>
                </a:cubicBezTo>
                <a:close/>
                <a:moveTo>
                  <a:pt x="59443" y="14978"/>
                </a:moveTo>
                <a:cubicBezTo>
                  <a:pt x="59210" y="14978"/>
                  <a:pt x="59009" y="15145"/>
                  <a:pt x="59009" y="15378"/>
                </a:cubicBezTo>
                <a:lnTo>
                  <a:pt x="59009" y="19048"/>
                </a:lnTo>
                <a:cubicBezTo>
                  <a:pt x="59009" y="19281"/>
                  <a:pt x="59210" y="19481"/>
                  <a:pt x="59443" y="19481"/>
                </a:cubicBezTo>
                <a:lnTo>
                  <a:pt x="63446" y="19481"/>
                </a:lnTo>
                <a:cubicBezTo>
                  <a:pt x="63646" y="19481"/>
                  <a:pt x="63846" y="19281"/>
                  <a:pt x="63846" y="19048"/>
                </a:cubicBezTo>
                <a:lnTo>
                  <a:pt x="63846" y="15378"/>
                </a:lnTo>
                <a:cubicBezTo>
                  <a:pt x="63846" y="15145"/>
                  <a:pt x="63646" y="14978"/>
                  <a:pt x="63446" y="14978"/>
                </a:cubicBezTo>
                <a:close/>
                <a:moveTo>
                  <a:pt x="65981" y="14978"/>
                </a:moveTo>
                <a:cubicBezTo>
                  <a:pt x="65748" y="14978"/>
                  <a:pt x="65581" y="15145"/>
                  <a:pt x="65581" y="15378"/>
                </a:cubicBezTo>
                <a:lnTo>
                  <a:pt x="65581" y="19048"/>
                </a:lnTo>
                <a:cubicBezTo>
                  <a:pt x="65581" y="19281"/>
                  <a:pt x="65748" y="19481"/>
                  <a:pt x="65981" y="19481"/>
                </a:cubicBezTo>
                <a:lnTo>
                  <a:pt x="69984" y="19481"/>
                </a:lnTo>
                <a:cubicBezTo>
                  <a:pt x="70217" y="19481"/>
                  <a:pt x="70418" y="19281"/>
                  <a:pt x="70418" y="19048"/>
                </a:cubicBezTo>
                <a:lnTo>
                  <a:pt x="70418" y="15378"/>
                </a:lnTo>
                <a:cubicBezTo>
                  <a:pt x="70418" y="15145"/>
                  <a:pt x="70217" y="14978"/>
                  <a:pt x="69984" y="14978"/>
                </a:cubicBezTo>
                <a:close/>
                <a:moveTo>
                  <a:pt x="65981" y="9041"/>
                </a:moveTo>
                <a:cubicBezTo>
                  <a:pt x="65748" y="9041"/>
                  <a:pt x="65581" y="9207"/>
                  <a:pt x="65581" y="9441"/>
                </a:cubicBezTo>
                <a:lnTo>
                  <a:pt x="65581" y="13110"/>
                </a:lnTo>
                <a:cubicBezTo>
                  <a:pt x="65581" y="13344"/>
                  <a:pt x="65748" y="13544"/>
                  <a:pt x="65981" y="13544"/>
                </a:cubicBezTo>
                <a:lnTo>
                  <a:pt x="71719" y="13544"/>
                </a:lnTo>
                <a:cubicBezTo>
                  <a:pt x="71952" y="13544"/>
                  <a:pt x="72119" y="13744"/>
                  <a:pt x="72119" y="13944"/>
                </a:cubicBezTo>
                <a:lnTo>
                  <a:pt x="72119" y="19048"/>
                </a:lnTo>
                <a:cubicBezTo>
                  <a:pt x="72119" y="19281"/>
                  <a:pt x="72319" y="19481"/>
                  <a:pt x="72552" y="19481"/>
                </a:cubicBezTo>
                <a:lnTo>
                  <a:pt x="76555" y="19481"/>
                </a:lnTo>
                <a:cubicBezTo>
                  <a:pt x="76789" y="19481"/>
                  <a:pt x="76956" y="19281"/>
                  <a:pt x="76956" y="19048"/>
                </a:cubicBezTo>
                <a:lnTo>
                  <a:pt x="76956" y="9441"/>
                </a:lnTo>
                <a:cubicBezTo>
                  <a:pt x="76956" y="9207"/>
                  <a:pt x="76789" y="9041"/>
                  <a:pt x="76555" y="9041"/>
                </a:cubicBezTo>
                <a:close/>
                <a:moveTo>
                  <a:pt x="434" y="20916"/>
                </a:moveTo>
                <a:cubicBezTo>
                  <a:pt x="201" y="20916"/>
                  <a:pt x="1" y="21083"/>
                  <a:pt x="1" y="21316"/>
                </a:cubicBezTo>
                <a:lnTo>
                  <a:pt x="1" y="24985"/>
                </a:lnTo>
                <a:cubicBezTo>
                  <a:pt x="1" y="25219"/>
                  <a:pt x="201" y="25419"/>
                  <a:pt x="434" y="25419"/>
                </a:cubicBezTo>
                <a:lnTo>
                  <a:pt x="4437" y="25419"/>
                </a:lnTo>
                <a:cubicBezTo>
                  <a:pt x="4671" y="25419"/>
                  <a:pt x="4837" y="25219"/>
                  <a:pt x="4837" y="24985"/>
                </a:cubicBezTo>
                <a:lnTo>
                  <a:pt x="4837" y="21316"/>
                </a:lnTo>
                <a:cubicBezTo>
                  <a:pt x="4837" y="21083"/>
                  <a:pt x="4671" y="20916"/>
                  <a:pt x="4437" y="20916"/>
                </a:cubicBezTo>
                <a:close/>
                <a:moveTo>
                  <a:pt x="6972" y="20916"/>
                </a:moveTo>
                <a:cubicBezTo>
                  <a:pt x="6739" y="20916"/>
                  <a:pt x="6572" y="21083"/>
                  <a:pt x="6572" y="21316"/>
                </a:cubicBezTo>
                <a:lnTo>
                  <a:pt x="6572" y="24985"/>
                </a:lnTo>
                <a:cubicBezTo>
                  <a:pt x="6572" y="25219"/>
                  <a:pt x="6739" y="25419"/>
                  <a:pt x="6972" y="25419"/>
                </a:cubicBezTo>
                <a:lnTo>
                  <a:pt x="10975" y="25419"/>
                </a:lnTo>
                <a:cubicBezTo>
                  <a:pt x="11209" y="25419"/>
                  <a:pt x="11409" y="25219"/>
                  <a:pt x="11409" y="24985"/>
                </a:cubicBezTo>
                <a:lnTo>
                  <a:pt x="11409" y="21316"/>
                </a:lnTo>
                <a:cubicBezTo>
                  <a:pt x="11409" y="21083"/>
                  <a:pt x="11209" y="20916"/>
                  <a:pt x="10975" y="20916"/>
                </a:cubicBezTo>
                <a:close/>
                <a:moveTo>
                  <a:pt x="13544" y="20916"/>
                </a:moveTo>
                <a:cubicBezTo>
                  <a:pt x="13310" y="20916"/>
                  <a:pt x="13110" y="21083"/>
                  <a:pt x="13110" y="21316"/>
                </a:cubicBezTo>
                <a:lnTo>
                  <a:pt x="13110" y="24985"/>
                </a:lnTo>
                <a:cubicBezTo>
                  <a:pt x="13110" y="25219"/>
                  <a:pt x="13310" y="25419"/>
                  <a:pt x="13544" y="25419"/>
                </a:cubicBezTo>
                <a:lnTo>
                  <a:pt x="17547" y="25419"/>
                </a:lnTo>
                <a:cubicBezTo>
                  <a:pt x="17780" y="25419"/>
                  <a:pt x="17947" y="25219"/>
                  <a:pt x="17947" y="24985"/>
                </a:cubicBezTo>
                <a:lnTo>
                  <a:pt x="17947" y="21316"/>
                </a:lnTo>
                <a:cubicBezTo>
                  <a:pt x="17947" y="21083"/>
                  <a:pt x="17780" y="20916"/>
                  <a:pt x="17547" y="20916"/>
                </a:cubicBezTo>
                <a:close/>
                <a:moveTo>
                  <a:pt x="20082" y="20916"/>
                </a:moveTo>
                <a:cubicBezTo>
                  <a:pt x="19882" y="20916"/>
                  <a:pt x="19681" y="21083"/>
                  <a:pt x="19681" y="21316"/>
                </a:cubicBezTo>
                <a:lnTo>
                  <a:pt x="19681" y="24985"/>
                </a:lnTo>
                <a:cubicBezTo>
                  <a:pt x="19681" y="25219"/>
                  <a:pt x="19882" y="25419"/>
                  <a:pt x="20082" y="25419"/>
                </a:cubicBezTo>
                <a:lnTo>
                  <a:pt x="24085" y="25419"/>
                </a:lnTo>
                <a:cubicBezTo>
                  <a:pt x="24318" y="25419"/>
                  <a:pt x="24518" y="25219"/>
                  <a:pt x="24518" y="24985"/>
                </a:cubicBezTo>
                <a:lnTo>
                  <a:pt x="24518" y="21316"/>
                </a:lnTo>
                <a:cubicBezTo>
                  <a:pt x="24518" y="21083"/>
                  <a:pt x="24318" y="20916"/>
                  <a:pt x="24085" y="20916"/>
                </a:cubicBezTo>
                <a:close/>
                <a:moveTo>
                  <a:pt x="26653" y="20916"/>
                </a:moveTo>
                <a:cubicBezTo>
                  <a:pt x="26420" y="20916"/>
                  <a:pt x="26253" y="21083"/>
                  <a:pt x="26253" y="21316"/>
                </a:cubicBezTo>
                <a:lnTo>
                  <a:pt x="26253" y="24985"/>
                </a:lnTo>
                <a:cubicBezTo>
                  <a:pt x="26253" y="25219"/>
                  <a:pt x="26420" y="25419"/>
                  <a:pt x="26653" y="25419"/>
                </a:cubicBezTo>
                <a:lnTo>
                  <a:pt x="30656" y="25419"/>
                </a:lnTo>
                <a:cubicBezTo>
                  <a:pt x="30889" y="25419"/>
                  <a:pt x="31056" y="25219"/>
                  <a:pt x="31056" y="24985"/>
                </a:cubicBezTo>
                <a:lnTo>
                  <a:pt x="31056" y="21316"/>
                </a:lnTo>
                <a:cubicBezTo>
                  <a:pt x="31056" y="21083"/>
                  <a:pt x="30889" y="20916"/>
                  <a:pt x="30656" y="20916"/>
                </a:cubicBezTo>
                <a:close/>
                <a:moveTo>
                  <a:pt x="33224" y="20916"/>
                </a:moveTo>
                <a:cubicBezTo>
                  <a:pt x="32991" y="20916"/>
                  <a:pt x="32791" y="21083"/>
                  <a:pt x="32791" y="21316"/>
                </a:cubicBezTo>
                <a:lnTo>
                  <a:pt x="32791" y="24985"/>
                </a:lnTo>
                <a:cubicBezTo>
                  <a:pt x="32791" y="25219"/>
                  <a:pt x="32991" y="25419"/>
                  <a:pt x="33224" y="25419"/>
                </a:cubicBezTo>
                <a:lnTo>
                  <a:pt x="37194" y="25419"/>
                </a:lnTo>
                <a:cubicBezTo>
                  <a:pt x="37427" y="25419"/>
                  <a:pt x="37628" y="25219"/>
                  <a:pt x="37628" y="24985"/>
                </a:cubicBezTo>
                <a:lnTo>
                  <a:pt x="37628" y="21316"/>
                </a:lnTo>
                <a:cubicBezTo>
                  <a:pt x="37628" y="21083"/>
                  <a:pt x="37427" y="20916"/>
                  <a:pt x="37194" y="20916"/>
                </a:cubicBezTo>
                <a:close/>
                <a:moveTo>
                  <a:pt x="39762" y="20916"/>
                </a:moveTo>
                <a:cubicBezTo>
                  <a:pt x="39529" y="20916"/>
                  <a:pt x="39329" y="21083"/>
                  <a:pt x="39329" y="21316"/>
                </a:cubicBezTo>
                <a:lnTo>
                  <a:pt x="39329" y="24985"/>
                </a:lnTo>
                <a:cubicBezTo>
                  <a:pt x="39362" y="25219"/>
                  <a:pt x="39529" y="25419"/>
                  <a:pt x="39762" y="25419"/>
                </a:cubicBezTo>
                <a:lnTo>
                  <a:pt x="43765" y="25419"/>
                </a:lnTo>
                <a:cubicBezTo>
                  <a:pt x="43999" y="25419"/>
                  <a:pt x="44166" y="25219"/>
                  <a:pt x="44166" y="24985"/>
                </a:cubicBezTo>
                <a:lnTo>
                  <a:pt x="44166" y="21316"/>
                </a:lnTo>
                <a:cubicBezTo>
                  <a:pt x="44166" y="21083"/>
                  <a:pt x="43999" y="20916"/>
                  <a:pt x="43765" y="20916"/>
                </a:cubicBezTo>
                <a:close/>
                <a:moveTo>
                  <a:pt x="46334" y="20916"/>
                </a:moveTo>
                <a:cubicBezTo>
                  <a:pt x="46100" y="20916"/>
                  <a:pt x="45900" y="21083"/>
                  <a:pt x="45900" y="21316"/>
                </a:cubicBezTo>
                <a:lnTo>
                  <a:pt x="45900" y="24985"/>
                </a:lnTo>
                <a:cubicBezTo>
                  <a:pt x="45900" y="25219"/>
                  <a:pt x="46100" y="25419"/>
                  <a:pt x="46334" y="25419"/>
                </a:cubicBezTo>
                <a:lnTo>
                  <a:pt x="50337" y="25419"/>
                </a:lnTo>
                <a:cubicBezTo>
                  <a:pt x="50537" y="25419"/>
                  <a:pt x="50737" y="25219"/>
                  <a:pt x="50737" y="24985"/>
                </a:cubicBezTo>
                <a:lnTo>
                  <a:pt x="50737" y="21316"/>
                </a:lnTo>
                <a:cubicBezTo>
                  <a:pt x="50737" y="21083"/>
                  <a:pt x="50537" y="20916"/>
                  <a:pt x="50337" y="20916"/>
                </a:cubicBezTo>
                <a:close/>
                <a:moveTo>
                  <a:pt x="52872" y="20916"/>
                </a:moveTo>
                <a:cubicBezTo>
                  <a:pt x="52638" y="20916"/>
                  <a:pt x="52471" y="21083"/>
                  <a:pt x="52471" y="21316"/>
                </a:cubicBezTo>
                <a:lnTo>
                  <a:pt x="52471" y="24985"/>
                </a:lnTo>
                <a:cubicBezTo>
                  <a:pt x="52471" y="25219"/>
                  <a:pt x="52638" y="25419"/>
                  <a:pt x="52872" y="25419"/>
                </a:cubicBezTo>
                <a:lnTo>
                  <a:pt x="56875" y="25419"/>
                </a:lnTo>
                <a:cubicBezTo>
                  <a:pt x="57108" y="25419"/>
                  <a:pt x="57308" y="25219"/>
                  <a:pt x="57308" y="24985"/>
                </a:cubicBezTo>
                <a:lnTo>
                  <a:pt x="57308" y="21316"/>
                </a:lnTo>
                <a:cubicBezTo>
                  <a:pt x="57308" y="21083"/>
                  <a:pt x="57108" y="20916"/>
                  <a:pt x="56875" y="20916"/>
                </a:cubicBezTo>
                <a:close/>
                <a:moveTo>
                  <a:pt x="59443" y="20916"/>
                </a:moveTo>
                <a:cubicBezTo>
                  <a:pt x="59210" y="20916"/>
                  <a:pt x="59009" y="21083"/>
                  <a:pt x="59009" y="21316"/>
                </a:cubicBezTo>
                <a:lnTo>
                  <a:pt x="59009" y="24985"/>
                </a:lnTo>
                <a:cubicBezTo>
                  <a:pt x="59009" y="25219"/>
                  <a:pt x="59210" y="25419"/>
                  <a:pt x="59443" y="25419"/>
                </a:cubicBezTo>
                <a:lnTo>
                  <a:pt x="63446" y="25419"/>
                </a:lnTo>
                <a:cubicBezTo>
                  <a:pt x="63646" y="25419"/>
                  <a:pt x="63846" y="25219"/>
                  <a:pt x="63846" y="24985"/>
                </a:cubicBezTo>
                <a:lnTo>
                  <a:pt x="63846" y="21316"/>
                </a:lnTo>
                <a:cubicBezTo>
                  <a:pt x="63846" y="21083"/>
                  <a:pt x="63646" y="20916"/>
                  <a:pt x="63446" y="20916"/>
                </a:cubicBezTo>
                <a:close/>
                <a:moveTo>
                  <a:pt x="65981" y="20916"/>
                </a:moveTo>
                <a:cubicBezTo>
                  <a:pt x="65748" y="20916"/>
                  <a:pt x="65581" y="21083"/>
                  <a:pt x="65581" y="21316"/>
                </a:cubicBezTo>
                <a:lnTo>
                  <a:pt x="65581" y="24985"/>
                </a:lnTo>
                <a:cubicBezTo>
                  <a:pt x="65581" y="25219"/>
                  <a:pt x="65748" y="25419"/>
                  <a:pt x="65981" y="25419"/>
                </a:cubicBezTo>
                <a:lnTo>
                  <a:pt x="69984" y="25419"/>
                </a:lnTo>
                <a:cubicBezTo>
                  <a:pt x="70217" y="25419"/>
                  <a:pt x="70418" y="25219"/>
                  <a:pt x="70418" y="24985"/>
                </a:cubicBezTo>
                <a:lnTo>
                  <a:pt x="70418" y="21316"/>
                </a:lnTo>
                <a:cubicBezTo>
                  <a:pt x="70418" y="21083"/>
                  <a:pt x="70217" y="20916"/>
                  <a:pt x="69984" y="20916"/>
                </a:cubicBezTo>
                <a:close/>
                <a:moveTo>
                  <a:pt x="72552" y="20916"/>
                </a:moveTo>
                <a:cubicBezTo>
                  <a:pt x="72319" y="20916"/>
                  <a:pt x="72119" y="21083"/>
                  <a:pt x="72119" y="21316"/>
                </a:cubicBezTo>
                <a:lnTo>
                  <a:pt x="72119" y="24985"/>
                </a:lnTo>
                <a:cubicBezTo>
                  <a:pt x="72119" y="25219"/>
                  <a:pt x="72319" y="25419"/>
                  <a:pt x="72552" y="25419"/>
                </a:cubicBezTo>
                <a:lnTo>
                  <a:pt x="76555" y="25419"/>
                </a:lnTo>
                <a:cubicBezTo>
                  <a:pt x="76789" y="25419"/>
                  <a:pt x="76956" y="25219"/>
                  <a:pt x="76956" y="24985"/>
                </a:cubicBezTo>
                <a:lnTo>
                  <a:pt x="76956" y="21316"/>
                </a:lnTo>
                <a:cubicBezTo>
                  <a:pt x="76956" y="21083"/>
                  <a:pt x="76789" y="20916"/>
                  <a:pt x="76555" y="20916"/>
                </a:cubicBezTo>
                <a:close/>
                <a:moveTo>
                  <a:pt x="434" y="26853"/>
                </a:moveTo>
                <a:cubicBezTo>
                  <a:pt x="201" y="26853"/>
                  <a:pt x="1" y="27020"/>
                  <a:pt x="1" y="27254"/>
                </a:cubicBezTo>
                <a:lnTo>
                  <a:pt x="1" y="30923"/>
                </a:lnTo>
                <a:cubicBezTo>
                  <a:pt x="1" y="31156"/>
                  <a:pt x="201" y="31357"/>
                  <a:pt x="434" y="31357"/>
                </a:cubicBezTo>
                <a:lnTo>
                  <a:pt x="4437" y="31357"/>
                </a:lnTo>
                <a:cubicBezTo>
                  <a:pt x="4671" y="31357"/>
                  <a:pt x="4837" y="31156"/>
                  <a:pt x="4837" y="30923"/>
                </a:cubicBezTo>
                <a:lnTo>
                  <a:pt x="4837" y="27254"/>
                </a:lnTo>
                <a:cubicBezTo>
                  <a:pt x="4837" y="27020"/>
                  <a:pt x="4671" y="26853"/>
                  <a:pt x="4437" y="26853"/>
                </a:cubicBezTo>
                <a:close/>
                <a:moveTo>
                  <a:pt x="6972" y="26853"/>
                </a:moveTo>
                <a:cubicBezTo>
                  <a:pt x="6739" y="26853"/>
                  <a:pt x="6572" y="27020"/>
                  <a:pt x="6572" y="27254"/>
                </a:cubicBezTo>
                <a:lnTo>
                  <a:pt x="6572" y="30923"/>
                </a:lnTo>
                <a:cubicBezTo>
                  <a:pt x="6572" y="31156"/>
                  <a:pt x="6739" y="31357"/>
                  <a:pt x="6972" y="31357"/>
                </a:cubicBezTo>
                <a:lnTo>
                  <a:pt x="10975" y="31357"/>
                </a:lnTo>
                <a:cubicBezTo>
                  <a:pt x="11209" y="31357"/>
                  <a:pt x="11409" y="31156"/>
                  <a:pt x="11409" y="30923"/>
                </a:cubicBezTo>
                <a:lnTo>
                  <a:pt x="11409" y="27254"/>
                </a:lnTo>
                <a:cubicBezTo>
                  <a:pt x="11409" y="27020"/>
                  <a:pt x="11209" y="26853"/>
                  <a:pt x="10975" y="26853"/>
                </a:cubicBezTo>
                <a:close/>
                <a:moveTo>
                  <a:pt x="13544" y="26853"/>
                </a:moveTo>
                <a:cubicBezTo>
                  <a:pt x="13310" y="26853"/>
                  <a:pt x="13110" y="27020"/>
                  <a:pt x="13110" y="27254"/>
                </a:cubicBezTo>
                <a:lnTo>
                  <a:pt x="13110" y="30923"/>
                </a:lnTo>
                <a:cubicBezTo>
                  <a:pt x="13110" y="31156"/>
                  <a:pt x="13310" y="31357"/>
                  <a:pt x="13544" y="31357"/>
                </a:cubicBezTo>
                <a:lnTo>
                  <a:pt x="17547" y="31357"/>
                </a:lnTo>
                <a:cubicBezTo>
                  <a:pt x="17780" y="31357"/>
                  <a:pt x="17947" y="31156"/>
                  <a:pt x="17947" y="30923"/>
                </a:cubicBezTo>
                <a:lnTo>
                  <a:pt x="17947" y="27254"/>
                </a:lnTo>
                <a:cubicBezTo>
                  <a:pt x="17947" y="27020"/>
                  <a:pt x="17780" y="26853"/>
                  <a:pt x="17547" y="26853"/>
                </a:cubicBezTo>
                <a:close/>
                <a:moveTo>
                  <a:pt x="20082" y="26853"/>
                </a:moveTo>
                <a:cubicBezTo>
                  <a:pt x="19882" y="26853"/>
                  <a:pt x="19681" y="27020"/>
                  <a:pt x="19681" y="27254"/>
                </a:cubicBezTo>
                <a:lnTo>
                  <a:pt x="19681" y="30923"/>
                </a:lnTo>
                <a:cubicBezTo>
                  <a:pt x="19681" y="31156"/>
                  <a:pt x="19882" y="31357"/>
                  <a:pt x="20082" y="31357"/>
                </a:cubicBezTo>
                <a:lnTo>
                  <a:pt x="24085" y="31357"/>
                </a:lnTo>
                <a:cubicBezTo>
                  <a:pt x="24318" y="31357"/>
                  <a:pt x="24518" y="31156"/>
                  <a:pt x="24518" y="30923"/>
                </a:cubicBezTo>
                <a:lnTo>
                  <a:pt x="24518" y="27254"/>
                </a:lnTo>
                <a:cubicBezTo>
                  <a:pt x="24518" y="27020"/>
                  <a:pt x="24318" y="26853"/>
                  <a:pt x="24085" y="26853"/>
                </a:cubicBezTo>
                <a:close/>
                <a:moveTo>
                  <a:pt x="26653" y="26853"/>
                </a:moveTo>
                <a:cubicBezTo>
                  <a:pt x="26420" y="26853"/>
                  <a:pt x="26253" y="27020"/>
                  <a:pt x="26253" y="27254"/>
                </a:cubicBezTo>
                <a:lnTo>
                  <a:pt x="26253" y="30923"/>
                </a:lnTo>
                <a:cubicBezTo>
                  <a:pt x="26253" y="31156"/>
                  <a:pt x="26420" y="31357"/>
                  <a:pt x="26653" y="31357"/>
                </a:cubicBezTo>
                <a:lnTo>
                  <a:pt x="56875" y="31357"/>
                </a:lnTo>
                <a:cubicBezTo>
                  <a:pt x="57108" y="31357"/>
                  <a:pt x="57308" y="31156"/>
                  <a:pt x="57308" y="30923"/>
                </a:cubicBezTo>
                <a:lnTo>
                  <a:pt x="57308" y="27254"/>
                </a:lnTo>
                <a:cubicBezTo>
                  <a:pt x="57308" y="27020"/>
                  <a:pt x="57108" y="26853"/>
                  <a:pt x="56875" y="26853"/>
                </a:cubicBezTo>
                <a:close/>
                <a:moveTo>
                  <a:pt x="59443" y="26853"/>
                </a:moveTo>
                <a:cubicBezTo>
                  <a:pt x="59210" y="26853"/>
                  <a:pt x="59009" y="27020"/>
                  <a:pt x="59009" y="27254"/>
                </a:cubicBezTo>
                <a:lnTo>
                  <a:pt x="59009" y="30923"/>
                </a:lnTo>
                <a:cubicBezTo>
                  <a:pt x="59009" y="31156"/>
                  <a:pt x="59210" y="31357"/>
                  <a:pt x="59443" y="31357"/>
                </a:cubicBezTo>
                <a:lnTo>
                  <a:pt x="63446" y="31357"/>
                </a:lnTo>
                <a:cubicBezTo>
                  <a:pt x="63646" y="31357"/>
                  <a:pt x="63846" y="31156"/>
                  <a:pt x="63846" y="30923"/>
                </a:cubicBezTo>
                <a:lnTo>
                  <a:pt x="63846" y="27254"/>
                </a:lnTo>
                <a:cubicBezTo>
                  <a:pt x="63846" y="27020"/>
                  <a:pt x="63646" y="26853"/>
                  <a:pt x="63446" y="26853"/>
                </a:cubicBezTo>
                <a:close/>
                <a:moveTo>
                  <a:pt x="65981" y="26853"/>
                </a:moveTo>
                <a:cubicBezTo>
                  <a:pt x="65748" y="26853"/>
                  <a:pt x="65581" y="27020"/>
                  <a:pt x="65581" y="27254"/>
                </a:cubicBezTo>
                <a:lnTo>
                  <a:pt x="65581" y="30923"/>
                </a:lnTo>
                <a:cubicBezTo>
                  <a:pt x="65581" y="31156"/>
                  <a:pt x="65748" y="31357"/>
                  <a:pt x="65981" y="31357"/>
                </a:cubicBezTo>
                <a:lnTo>
                  <a:pt x="69984" y="31357"/>
                </a:lnTo>
                <a:cubicBezTo>
                  <a:pt x="70217" y="31357"/>
                  <a:pt x="70418" y="31156"/>
                  <a:pt x="70418" y="30923"/>
                </a:cubicBezTo>
                <a:lnTo>
                  <a:pt x="70418" y="27254"/>
                </a:lnTo>
                <a:cubicBezTo>
                  <a:pt x="70418" y="27020"/>
                  <a:pt x="70217" y="26853"/>
                  <a:pt x="69984" y="26853"/>
                </a:cubicBezTo>
                <a:close/>
                <a:moveTo>
                  <a:pt x="72552" y="26853"/>
                </a:moveTo>
                <a:cubicBezTo>
                  <a:pt x="72319" y="26853"/>
                  <a:pt x="72119" y="27020"/>
                  <a:pt x="72119" y="27254"/>
                </a:cubicBezTo>
                <a:lnTo>
                  <a:pt x="72119" y="30923"/>
                </a:lnTo>
                <a:cubicBezTo>
                  <a:pt x="72119" y="31156"/>
                  <a:pt x="72319" y="31357"/>
                  <a:pt x="72552" y="31357"/>
                </a:cubicBezTo>
                <a:lnTo>
                  <a:pt x="76555" y="31357"/>
                </a:lnTo>
                <a:cubicBezTo>
                  <a:pt x="76789" y="31357"/>
                  <a:pt x="76956" y="31156"/>
                  <a:pt x="76956" y="30923"/>
                </a:cubicBezTo>
                <a:lnTo>
                  <a:pt x="76956" y="27254"/>
                </a:lnTo>
                <a:cubicBezTo>
                  <a:pt x="76956" y="27020"/>
                  <a:pt x="76789" y="26853"/>
                  <a:pt x="76555" y="26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5"/>
          <p:cNvSpPr/>
          <p:nvPr/>
        </p:nvSpPr>
        <p:spPr>
          <a:xfrm>
            <a:off x="6116020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5"/>
          <p:cNvSpPr/>
          <p:nvPr/>
        </p:nvSpPr>
        <p:spPr>
          <a:xfrm>
            <a:off x="6116020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5"/>
          <p:cNvSpPr/>
          <p:nvPr/>
        </p:nvSpPr>
        <p:spPr>
          <a:xfrm>
            <a:off x="6116020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5"/>
          <p:cNvSpPr/>
          <p:nvPr/>
        </p:nvSpPr>
        <p:spPr>
          <a:xfrm>
            <a:off x="6116020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5"/>
          <p:cNvSpPr/>
          <p:nvPr/>
        </p:nvSpPr>
        <p:spPr>
          <a:xfrm>
            <a:off x="7319514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5"/>
          <p:cNvSpPr/>
          <p:nvPr/>
        </p:nvSpPr>
        <p:spPr>
          <a:xfrm>
            <a:off x="7319514" y="3204513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1"/>
                </a:moveTo>
                <a:cubicBezTo>
                  <a:pt x="200" y="1"/>
                  <a:pt x="0" y="201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5"/>
          <p:cNvSpPr/>
          <p:nvPr/>
        </p:nvSpPr>
        <p:spPr>
          <a:xfrm>
            <a:off x="7319514" y="3360207"/>
            <a:ext cx="126826" cy="12271"/>
          </a:xfrm>
          <a:custGeom>
            <a:avLst/>
            <a:gdLst/>
            <a:ahLst/>
            <a:cxnLst/>
            <a:rect l="l" t="t" r="r" b="b"/>
            <a:pathLst>
              <a:path w="4837" h="468" extrusionOk="0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467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467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5"/>
          <p:cNvSpPr/>
          <p:nvPr/>
        </p:nvSpPr>
        <p:spPr>
          <a:xfrm>
            <a:off x="7835522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5"/>
          <p:cNvSpPr/>
          <p:nvPr/>
        </p:nvSpPr>
        <p:spPr>
          <a:xfrm>
            <a:off x="7319514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5"/>
          <p:cNvSpPr/>
          <p:nvPr/>
        </p:nvSpPr>
        <p:spPr>
          <a:xfrm>
            <a:off x="7319514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5"/>
          <p:cNvSpPr/>
          <p:nvPr/>
        </p:nvSpPr>
        <p:spPr>
          <a:xfrm>
            <a:off x="7835522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5"/>
          <p:cNvSpPr/>
          <p:nvPr/>
        </p:nvSpPr>
        <p:spPr>
          <a:xfrm>
            <a:off x="7663231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5"/>
          <p:cNvSpPr/>
          <p:nvPr/>
        </p:nvSpPr>
        <p:spPr>
          <a:xfrm>
            <a:off x="7663231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5"/>
          <p:cNvSpPr/>
          <p:nvPr/>
        </p:nvSpPr>
        <p:spPr>
          <a:xfrm>
            <a:off x="7663231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5"/>
          <p:cNvSpPr/>
          <p:nvPr/>
        </p:nvSpPr>
        <p:spPr>
          <a:xfrm>
            <a:off x="7663231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5"/>
          <p:cNvSpPr/>
          <p:nvPr/>
        </p:nvSpPr>
        <p:spPr>
          <a:xfrm>
            <a:off x="7663231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5"/>
          <p:cNvSpPr/>
          <p:nvPr/>
        </p:nvSpPr>
        <p:spPr>
          <a:xfrm>
            <a:off x="7663231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5"/>
          <p:cNvSpPr/>
          <p:nvPr/>
        </p:nvSpPr>
        <p:spPr>
          <a:xfrm>
            <a:off x="8006947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5"/>
          <p:cNvSpPr/>
          <p:nvPr/>
        </p:nvSpPr>
        <p:spPr>
          <a:xfrm>
            <a:off x="7835522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5"/>
          <p:cNvSpPr/>
          <p:nvPr/>
        </p:nvSpPr>
        <p:spPr>
          <a:xfrm>
            <a:off x="7491805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5"/>
          <p:cNvSpPr/>
          <p:nvPr/>
        </p:nvSpPr>
        <p:spPr>
          <a:xfrm>
            <a:off x="7835522" y="3204513"/>
            <a:ext cx="298279" cy="13136"/>
          </a:xfrm>
          <a:custGeom>
            <a:avLst/>
            <a:gdLst/>
            <a:ahLst/>
            <a:cxnLst/>
            <a:rect l="l" t="t" r="r" b="b"/>
            <a:pathLst>
              <a:path w="11376" h="501" extrusionOk="0">
                <a:moveTo>
                  <a:pt x="401" y="1"/>
                </a:moveTo>
                <a:cubicBezTo>
                  <a:pt x="168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10975" y="67"/>
                </a:lnTo>
                <a:cubicBezTo>
                  <a:pt x="11209" y="67"/>
                  <a:pt x="11376" y="267"/>
                  <a:pt x="11376" y="501"/>
                </a:cubicBezTo>
                <a:lnTo>
                  <a:pt x="11376" y="401"/>
                </a:lnTo>
                <a:cubicBezTo>
                  <a:pt x="11376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5"/>
          <p:cNvSpPr/>
          <p:nvPr/>
        </p:nvSpPr>
        <p:spPr>
          <a:xfrm>
            <a:off x="7835522" y="3061064"/>
            <a:ext cx="298279" cy="13162"/>
          </a:xfrm>
          <a:custGeom>
            <a:avLst/>
            <a:gdLst/>
            <a:ahLst/>
            <a:cxnLst/>
            <a:rect l="l" t="t" r="r" b="b"/>
            <a:pathLst>
              <a:path w="11376" h="502" extrusionOk="0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10975" y="101"/>
                </a:lnTo>
                <a:cubicBezTo>
                  <a:pt x="11209" y="101"/>
                  <a:pt x="11376" y="268"/>
                  <a:pt x="11376" y="501"/>
                </a:cubicBezTo>
                <a:lnTo>
                  <a:pt x="11376" y="435"/>
                </a:lnTo>
                <a:cubicBezTo>
                  <a:pt x="11376" y="201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5"/>
          <p:cNvSpPr/>
          <p:nvPr/>
        </p:nvSpPr>
        <p:spPr>
          <a:xfrm>
            <a:off x="8006947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5"/>
          <p:cNvSpPr/>
          <p:nvPr/>
        </p:nvSpPr>
        <p:spPr>
          <a:xfrm>
            <a:off x="7835522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0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5"/>
          <p:cNvSpPr/>
          <p:nvPr/>
        </p:nvSpPr>
        <p:spPr>
          <a:xfrm>
            <a:off x="8006947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5"/>
          <p:cNvSpPr/>
          <p:nvPr/>
        </p:nvSpPr>
        <p:spPr>
          <a:xfrm>
            <a:off x="7491805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5"/>
          <p:cNvSpPr/>
          <p:nvPr/>
        </p:nvSpPr>
        <p:spPr>
          <a:xfrm>
            <a:off x="7491805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5"/>
          <p:cNvSpPr/>
          <p:nvPr/>
        </p:nvSpPr>
        <p:spPr>
          <a:xfrm>
            <a:off x="7491805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5"/>
          <p:cNvSpPr/>
          <p:nvPr/>
        </p:nvSpPr>
        <p:spPr>
          <a:xfrm>
            <a:off x="7491805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1"/>
                </a:moveTo>
                <a:cubicBezTo>
                  <a:pt x="167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5"/>
          <p:cNvSpPr/>
          <p:nvPr/>
        </p:nvSpPr>
        <p:spPr>
          <a:xfrm>
            <a:off x="8162641" y="2772461"/>
            <a:ext cx="111986" cy="114581"/>
          </a:xfrm>
          <a:custGeom>
            <a:avLst/>
            <a:gdLst/>
            <a:ahLst/>
            <a:cxnLst/>
            <a:rect l="l" t="t" r="r" b="b"/>
            <a:pathLst>
              <a:path w="4271" h="4370" extrusionOk="0">
                <a:moveTo>
                  <a:pt x="2135" y="0"/>
                </a:moveTo>
                <a:cubicBezTo>
                  <a:pt x="968" y="0"/>
                  <a:pt x="0" y="967"/>
                  <a:pt x="0" y="2168"/>
                </a:cubicBezTo>
                <a:cubicBezTo>
                  <a:pt x="0" y="3403"/>
                  <a:pt x="968" y="4370"/>
                  <a:pt x="2135" y="4370"/>
                </a:cubicBezTo>
                <a:cubicBezTo>
                  <a:pt x="3336" y="4370"/>
                  <a:pt x="4270" y="3403"/>
                  <a:pt x="4270" y="2168"/>
                </a:cubicBezTo>
                <a:cubicBezTo>
                  <a:pt x="4270" y="967"/>
                  <a:pt x="3336" y="0"/>
                  <a:pt x="2135" y="0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5"/>
          <p:cNvSpPr/>
          <p:nvPr/>
        </p:nvSpPr>
        <p:spPr>
          <a:xfrm>
            <a:off x="8162641" y="2772461"/>
            <a:ext cx="111986" cy="111959"/>
          </a:xfrm>
          <a:custGeom>
            <a:avLst/>
            <a:gdLst/>
            <a:ahLst/>
            <a:cxnLst/>
            <a:rect l="l" t="t" r="r" b="b"/>
            <a:pathLst>
              <a:path w="4271" h="4270" extrusionOk="0">
                <a:moveTo>
                  <a:pt x="2135" y="0"/>
                </a:moveTo>
                <a:cubicBezTo>
                  <a:pt x="968" y="0"/>
                  <a:pt x="0" y="934"/>
                  <a:pt x="0" y="2135"/>
                </a:cubicBezTo>
                <a:cubicBezTo>
                  <a:pt x="0" y="3302"/>
                  <a:pt x="968" y="4270"/>
                  <a:pt x="2135" y="4270"/>
                </a:cubicBezTo>
                <a:cubicBezTo>
                  <a:pt x="3336" y="4270"/>
                  <a:pt x="4270" y="3302"/>
                  <a:pt x="4270" y="2135"/>
                </a:cubicBezTo>
                <a:cubicBezTo>
                  <a:pt x="4270" y="934"/>
                  <a:pt x="3336" y="0"/>
                  <a:pt x="2135" y="0"/>
                </a:cubicBezTo>
                <a:close/>
              </a:path>
            </a:pathLst>
          </a:custGeom>
          <a:solidFill>
            <a:srgbClr val="B6BA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5"/>
          <p:cNvSpPr/>
          <p:nvPr/>
        </p:nvSpPr>
        <p:spPr>
          <a:xfrm>
            <a:off x="8173129" y="2782084"/>
            <a:ext cx="91875" cy="92714"/>
          </a:xfrm>
          <a:custGeom>
            <a:avLst/>
            <a:gdLst/>
            <a:ahLst/>
            <a:cxnLst/>
            <a:rect l="l" t="t" r="r" b="b"/>
            <a:pathLst>
              <a:path w="3504" h="3536" extrusionOk="0">
                <a:moveTo>
                  <a:pt x="1735" y="0"/>
                </a:moveTo>
                <a:cubicBezTo>
                  <a:pt x="768" y="0"/>
                  <a:pt x="1" y="801"/>
                  <a:pt x="1" y="1768"/>
                </a:cubicBezTo>
                <a:cubicBezTo>
                  <a:pt x="1" y="2735"/>
                  <a:pt x="768" y="3536"/>
                  <a:pt x="1735" y="3536"/>
                </a:cubicBezTo>
                <a:cubicBezTo>
                  <a:pt x="2703" y="3536"/>
                  <a:pt x="3503" y="2735"/>
                  <a:pt x="3503" y="1768"/>
                </a:cubicBezTo>
                <a:cubicBezTo>
                  <a:pt x="3503" y="801"/>
                  <a:pt x="2703" y="0"/>
                  <a:pt x="1735" y="0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5"/>
          <p:cNvSpPr/>
          <p:nvPr/>
        </p:nvSpPr>
        <p:spPr>
          <a:xfrm>
            <a:off x="8173129" y="2827549"/>
            <a:ext cx="91875" cy="47248"/>
          </a:xfrm>
          <a:custGeom>
            <a:avLst/>
            <a:gdLst/>
            <a:ahLst/>
            <a:cxnLst/>
            <a:rect l="l" t="t" r="r" b="b"/>
            <a:pathLst>
              <a:path w="3504" h="1802" extrusionOk="0">
                <a:moveTo>
                  <a:pt x="1" y="1"/>
                </a:moveTo>
                <a:cubicBezTo>
                  <a:pt x="1" y="1"/>
                  <a:pt x="1" y="34"/>
                  <a:pt x="1" y="34"/>
                </a:cubicBezTo>
                <a:cubicBezTo>
                  <a:pt x="1" y="1001"/>
                  <a:pt x="768" y="1802"/>
                  <a:pt x="1735" y="1802"/>
                </a:cubicBezTo>
                <a:cubicBezTo>
                  <a:pt x="2703" y="1802"/>
                  <a:pt x="3503" y="1001"/>
                  <a:pt x="3503" y="34"/>
                </a:cubicBezTo>
                <a:cubicBezTo>
                  <a:pt x="3503" y="34"/>
                  <a:pt x="3503" y="34"/>
                  <a:pt x="3503" y="1"/>
                </a:cubicBezTo>
                <a:cubicBezTo>
                  <a:pt x="3503" y="968"/>
                  <a:pt x="2703" y="1735"/>
                  <a:pt x="1735" y="1735"/>
                </a:cubicBezTo>
                <a:cubicBezTo>
                  <a:pt x="768" y="1735"/>
                  <a:pt x="1" y="968"/>
                  <a:pt x="1" y="1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5"/>
          <p:cNvSpPr/>
          <p:nvPr/>
        </p:nvSpPr>
        <p:spPr>
          <a:xfrm>
            <a:off x="5646147" y="2701671"/>
            <a:ext cx="68916" cy="31575"/>
          </a:xfrm>
          <a:custGeom>
            <a:avLst/>
            <a:gdLst/>
            <a:ahLst/>
            <a:cxnLst/>
            <a:rect l="l" t="t" r="r" b="b"/>
            <a:pathLst>
              <a:path w="2259" h="1035" extrusionOk="0">
                <a:moveTo>
                  <a:pt x="125" y="899"/>
                </a:moveTo>
                <a:lnTo>
                  <a:pt x="125" y="899"/>
                </a:lnTo>
                <a:cubicBezTo>
                  <a:pt x="132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5" y="899"/>
                </a:cubicBezTo>
                <a:close/>
                <a:moveTo>
                  <a:pt x="891" y="1"/>
                </a:moveTo>
                <a:cubicBezTo>
                  <a:pt x="329" y="1"/>
                  <a:pt x="1" y="409"/>
                  <a:pt x="125" y="899"/>
                </a:cubicBezTo>
                <a:lnTo>
                  <a:pt x="125" y="899"/>
                </a:lnTo>
                <a:cubicBezTo>
                  <a:pt x="49" y="429"/>
                  <a:pt x="373" y="67"/>
                  <a:pt x="891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8" y="1"/>
                  <a:pt x="891" y="1"/>
                </a:cubicBezTo>
                <a:close/>
              </a:path>
            </a:pathLst>
          </a:custGeom>
          <a:solidFill>
            <a:srgbClr val="FFFF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5"/>
          <p:cNvSpPr/>
          <p:nvPr/>
        </p:nvSpPr>
        <p:spPr>
          <a:xfrm>
            <a:off x="5764205" y="2701671"/>
            <a:ext cx="68886" cy="31575"/>
          </a:xfrm>
          <a:custGeom>
            <a:avLst/>
            <a:gdLst/>
            <a:ahLst/>
            <a:cxnLst/>
            <a:rect l="l" t="t" r="r" b="b"/>
            <a:pathLst>
              <a:path w="2258" h="1035" extrusionOk="0">
                <a:moveTo>
                  <a:pt x="124" y="899"/>
                </a:moveTo>
                <a:cubicBezTo>
                  <a:pt x="131" y="943"/>
                  <a:pt x="142" y="989"/>
                  <a:pt x="156" y="1035"/>
                </a:cubicBezTo>
                <a:cubicBezTo>
                  <a:pt x="156" y="1001"/>
                  <a:pt x="156" y="1001"/>
                  <a:pt x="156" y="1001"/>
                </a:cubicBezTo>
                <a:cubicBezTo>
                  <a:pt x="143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8" y="1"/>
                  <a:pt x="0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0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7" y="1"/>
                  <a:pt x="890" y="1"/>
                </a:cubicBezTo>
                <a:close/>
              </a:path>
            </a:pathLst>
          </a:custGeom>
          <a:solidFill>
            <a:srgbClr val="FF52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5"/>
          <p:cNvSpPr/>
          <p:nvPr/>
        </p:nvSpPr>
        <p:spPr>
          <a:xfrm>
            <a:off x="5882232" y="2701671"/>
            <a:ext cx="68916" cy="31575"/>
          </a:xfrm>
          <a:custGeom>
            <a:avLst/>
            <a:gdLst/>
            <a:ahLst/>
            <a:cxnLst/>
            <a:rect l="l" t="t" r="r" b="b"/>
            <a:pathLst>
              <a:path w="2259" h="1035" extrusionOk="0">
                <a:moveTo>
                  <a:pt x="124" y="899"/>
                </a:moveTo>
                <a:cubicBezTo>
                  <a:pt x="131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9" y="1"/>
                  <a:pt x="1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91" y="1"/>
                  <a:pt x="890" y="1"/>
                </a:cubicBezTo>
                <a:close/>
              </a:path>
            </a:pathLst>
          </a:custGeom>
          <a:solidFill>
            <a:srgbClr val="45FF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5"/>
          <p:cNvSpPr/>
          <p:nvPr/>
        </p:nvSpPr>
        <p:spPr>
          <a:xfrm>
            <a:off x="7158576" y="2327273"/>
            <a:ext cx="26" cy="52492"/>
          </a:xfrm>
          <a:custGeom>
            <a:avLst/>
            <a:gdLst/>
            <a:ahLst/>
            <a:cxnLst/>
            <a:rect l="l" t="t" r="r" b="b"/>
            <a:pathLst>
              <a:path w="1" h="2002" extrusionOk="0">
                <a:moveTo>
                  <a:pt x="0" y="2002"/>
                </a:moveTo>
                <a:lnTo>
                  <a:pt x="0" y="0"/>
                </a:lnTo>
              </a:path>
            </a:pathLst>
          </a:custGeom>
          <a:solidFill>
            <a:srgbClr val="1FFF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5"/>
          <p:cNvSpPr/>
          <p:nvPr/>
        </p:nvSpPr>
        <p:spPr>
          <a:xfrm>
            <a:off x="7807545" y="2334545"/>
            <a:ext cx="107607" cy="32408"/>
          </a:xfrm>
          <a:custGeom>
            <a:avLst/>
            <a:gdLst/>
            <a:ahLst/>
            <a:cxnLst/>
            <a:rect l="l" t="t" r="r" b="b"/>
            <a:pathLst>
              <a:path w="4104" h="1236" extrusionOk="0">
                <a:moveTo>
                  <a:pt x="634" y="1"/>
                </a:moveTo>
                <a:cubicBezTo>
                  <a:pt x="301" y="1"/>
                  <a:pt x="0" y="268"/>
                  <a:pt x="0" y="601"/>
                </a:cubicBezTo>
                <a:cubicBezTo>
                  <a:pt x="0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5"/>
          <p:cNvSpPr/>
          <p:nvPr/>
        </p:nvSpPr>
        <p:spPr>
          <a:xfrm>
            <a:off x="7935236" y="2334545"/>
            <a:ext cx="107607" cy="32408"/>
          </a:xfrm>
          <a:custGeom>
            <a:avLst/>
            <a:gdLst/>
            <a:ahLst/>
            <a:cxnLst/>
            <a:rect l="l" t="t" r="r" b="b"/>
            <a:pathLst>
              <a:path w="4104" h="1236" extrusionOk="0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5"/>
          <p:cNvSpPr/>
          <p:nvPr/>
        </p:nvSpPr>
        <p:spPr>
          <a:xfrm>
            <a:off x="7646607" y="2523460"/>
            <a:ext cx="697111" cy="32408"/>
          </a:xfrm>
          <a:custGeom>
            <a:avLst/>
            <a:gdLst/>
            <a:ahLst/>
            <a:cxnLst/>
            <a:rect l="l" t="t" r="r" b="b"/>
            <a:pathLst>
              <a:path w="26587" h="1236" extrusionOk="0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25953" y="1235"/>
                </a:lnTo>
                <a:cubicBezTo>
                  <a:pt x="26286" y="1235"/>
                  <a:pt x="26586" y="968"/>
                  <a:pt x="26586" y="601"/>
                </a:cubicBezTo>
                <a:cubicBezTo>
                  <a:pt x="26586" y="268"/>
                  <a:pt x="26286" y="1"/>
                  <a:pt x="25953" y="1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5"/>
          <p:cNvSpPr/>
          <p:nvPr/>
        </p:nvSpPr>
        <p:spPr>
          <a:xfrm>
            <a:off x="8170507" y="2589954"/>
            <a:ext cx="136475" cy="33247"/>
          </a:xfrm>
          <a:custGeom>
            <a:avLst/>
            <a:gdLst/>
            <a:ahLst/>
            <a:cxnLst/>
            <a:rect l="l" t="t" r="r" b="b"/>
            <a:pathLst>
              <a:path w="5205" h="1268" extrusionOk="0">
                <a:moveTo>
                  <a:pt x="634" y="0"/>
                </a:moveTo>
                <a:cubicBezTo>
                  <a:pt x="267" y="0"/>
                  <a:pt x="1" y="300"/>
                  <a:pt x="1" y="634"/>
                </a:cubicBezTo>
                <a:cubicBezTo>
                  <a:pt x="1" y="1001"/>
                  <a:pt x="267" y="1268"/>
                  <a:pt x="634" y="1268"/>
                </a:cubicBezTo>
                <a:lnTo>
                  <a:pt x="4571" y="1268"/>
                </a:lnTo>
                <a:cubicBezTo>
                  <a:pt x="4937" y="1268"/>
                  <a:pt x="5204" y="1001"/>
                  <a:pt x="5204" y="634"/>
                </a:cubicBezTo>
                <a:cubicBezTo>
                  <a:pt x="5204" y="300"/>
                  <a:pt x="4937" y="0"/>
                  <a:pt x="4571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25"/>
          <p:cNvSpPr/>
          <p:nvPr/>
        </p:nvSpPr>
        <p:spPr>
          <a:xfrm>
            <a:off x="8027084" y="2589954"/>
            <a:ext cx="123339" cy="33247"/>
          </a:xfrm>
          <a:custGeom>
            <a:avLst/>
            <a:gdLst/>
            <a:ahLst/>
            <a:cxnLst/>
            <a:rect l="l" t="t" r="r" b="b"/>
            <a:pathLst>
              <a:path w="4704" h="1268" extrusionOk="0">
                <a:moveTo>
                  <a:pt x="634" y="0"/>
                </a:moveTo>
                <a:cubicBezTo>
                  <a:pt x="300" y="0"/>
                  <a:pt x="0" y="300"/>
                  <a:pt x="0" y="634"/>
                </a:cubicBezTo>
                <a:cubicBezTo>
                  <a:pt x="0" y="1001"/>
                  <a:pt x="300" y="1268"/>
                  <a:pt x="634" y="1268"/>
                </a:cubicBezTo>
                <a:lnTo>
                  <a:pt x="4070" y="1268"/>
                </a:lnTo>
                <a:cubicBezTo>
                  <a:pt x="4437" y="1268"/>
                  <a:pt x="4703" y="1001"/>
                  <a:pt x="4703" y="634"/>
                </a:cubicBezTo>
                <a:cubicBezTo>
                  <a:pt x="4703" y="300"/>
                  <a:pt x="4403" y="0"/>
                  <a:pt x="4070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5"/>
          <p:cNvSpPr/>
          <p:nvPr/>
        </p:nvSpPr>
        <p:spPr>
          <a:xfrm>
            <a:off x="7916882" y="2122898"/>
            <a:ext cx="649863" cy="545796"/>
          </a:xfrm>
          <a:custGeom>
            <a:avLst/>
            <a:gdLst/>
            <a:ahLst/>
            <a:cxnLst/>
            <a:rect l="l" t="t" r="r" b="b"/>
            <a:pathLst>
              <a:path w="24785" h="20816" extrusionOk="0">
                <a:moveTo>
                  <a:pt x="20815" y="0"/>
                </a:moveTo>
                <a:lnTo>
                  <a:pt x="0" y="20815"/>
                </a:lnTo>
                <a:lnTo>
                  <a:pt x="4303" y="20815"/>
                </a:lnTo>
                <a:lnTo>
                  <a:pt x="24584" y="534"/>
                </a:lnTo>
                <a:lnTo>
                  <a:pt x="24784" y="0"/>
                </a:lnTo>
                <a:close/>
              </a:path>
            </a:pathLst>
          </a:custGeom>
          <a:solidFill>
            <a:srgbClr val="E1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5"/>
          <p:cNvSpPr/>
          <p:nvPr/>
        </p:nvSpPr>
        <p:spPr>
          <a:xfrm>
            <a:off x="4992525" y="1047062"/>
            <a:ext cx="2624530" cy="1703569"/>
          </a:xfrm>
          <a:custGeom>
            <a:avLst/>
            <a:gdLst/>
            <a:ahLst/>
            <a:cxnLst/>
            <a:rect l="l" t="t" r="r" b="b"/>
            <a:pathLst>
              <a:path w="86029" h="55841" extrusionOk="0">
                <a:moveTo>
                  <a:pt x="2102" y="1"/>
                </a:moveTo>
                <a:cubicBezTo>
                  <a:pt x="935" y="1"/>
                  <a:pt x="1" y="935"/>
                  <a:pt x="1" y="2102"/>
                </a:cubicBezTo>
                <a:lnTo>
                  <a:pt x="1" y="53739"/>
                </a:lnTo>
                <a:cubicBezTo>
                  <a:pt x="1" y="54907"/>
                  <a:pt x="935" y="55841"/>
                  <a:pt x="2102" y="55841"/>
                </a:cubicBezTo>
                <a:lnTo>
                  <a:pt x="83894" y="55841"/>
                </a:lnTo>
                <a:cubicBezTo>
                  <a:pt x="85062" y="55841"/>
                  <a:pt x="86029" y="54907"/>
                  <a:pt x="86029" y="53739"/>
                </a:cubicBezTo>
                <a:lnTo>
                  <a:pt x="86029" y="2102"/>
                </a:lnTo>
                <a:cubicBezTo>
                  <a:pt x="86029" y="935"/>
                  <a:pt x="85062" y="1"/>
                  <a:pt x="83894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25"/>
          <p:cNvSpPr/>
          <p:nvPr/>
        </p:nvSpPr>
        <p:spPr>
          <a:xfrm>
            <a:off x="4992525" y="1047062"/>
            <a:ext cx="2624530" cy="274812"/>
          </a:xfrm>
          <a:custGeom>
            <a:avLst/>
            <a:gdLst/>
            <a:ahLst/>
            <a:cxnLst/>
            <a:rect l="l" t="t" r="r" b="b"/>
            <a:pathLst>
              <a:path w="86029" h="9008" extrusionOk="0">
                <a:moveTo>
                  <a:pt x="2436" y="1"/>
                </a:moveTo>
                <a:cubicBezTo>
                  <a:pt x="1102" y="1"/>
                  <a:pt x="1" y="1068"/>
                  <a:pt x="1" y="2436"/>
                </a:cubicBezTo>
                <a:lnTo>
                  <a:pt x="1" y="9007"/>
                </a:lnTo>
                <a:lnTo>
                  <a:pt x="86029" y="9007"/>
                </a:lnTo>
                <a:lnTo>
                  <a:pt x="86029" y="2436"/>
                </a:lnTo>
                <a:cubicBezTo>
                  <a:pt x="86029" y="1102"/>
                  <a:pt x="84928" y="1"/>
                  <a:pt x="835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25"/>
          <p:cNvSpPr/>
          <p:nvPr/>
        </p:nvSpPr>
        <p:spPr>
          <a:xfrm>
            <a:off x="5098380" y="1404255"/>
            <a:ext cx="2417933" cy="1256817"/>
          </a:xfrm>
          <a:custGeom>
            <a:avLst/>
            <a:gdLst/>
            <a:ahLst/>
            <a:cxnLst/>
            <a:rect l="l" t="t" r="r" b="b"/>
            <a:pathLst>
              <a:path w="79257" h="41197" extrusionOk="0">
                <a:moveTo>
                  <a:pt x="77522" y="41196"/>
                </a:moveTo>
                <a:lnTo>
                  <a:pt x="1735" y="41196"/>
                </a:lnTo>
                <a:cubicBezTo>
                  <a:pt x="767" y="41196"/>
                  <a:pt x="0" y="40429"/>
                  <a:pt x="0" y="39462"/>
                </a:cubicBezTo>
                <a:lnTo>
                  <a:pt x="0" y="1735"/>
                </a:lnTo>
                <a:cubicBezTo>
                  <a:pt x="0" y="768"/>
                  <a:pt x="767" y="0"/>
                  <a:pt x="1735" y="0"/>
                </a:cubicBezTo>
                <a:lnTo>
                  <a:pt x="77522" y="0"/>
                </a:lnTo>
                <a:cubicBezTo>
                  <a:pt x="78489" y="0"/>
                  <a:pt x="79257" y="768"/>
                  <a:pt x="79257" y="1735"/>
                </a:cubicBezTo>
                <a:lnTo>
                  <a:pt x="79257" y="39462"/>
                </a:lnTo>
                <a:cubicBezTo>
                  <a:pt x="79257" y="40429"/>
                  <a:pt x="78489" y="41196"/>
                  <a:pt x="77522" y="41196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25"/>
          <p:cNvSpPr/>
          <p:nvPr/>
        </p:nvSpPr>
        <p:spPr>
          <a:xfrm>
            <a:off x="5168574" y="1477530"/>
            <a:ext cx="57019" cy="116020"/>
          </a:xfrm>
          <a:custGeom>
            <a:avLst/>
            <a:gdLst/>
            <a:ahLst/>
            <a:cxnLst/>
            <a:rect l="l" t="t" r="r" b="b"/>
            <a:pathLst>
              <a:path w="1869" h="3803" fill="none" extrusionOk="0">
                <a:moveTo>
                  <a:pt x="1869" y="0"/>
                </a:moveTo>
                <a:lnTo>
                  <a:pt x="1" y="1901"/>
                </a:lnTo>
                <a:lnTo>
                  <a:pt x="1869" y="3803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25"/>
          <p:cNvSpPr/>
          <p:nvPr/>
        </p:nvSpPr>
        <p:spPr>
          <a:xfrm>
            <a:off x="5371072" y="1477530"/>
            <a:ext cx="58056" cy="116020"/>
          </a:xfrm>
          <a:custGeom>
            <a:avLst/>
            <a:gdLst/>
            <a:ahLst/>
            <a:cxnLst/>
            <a:rect l="l" t="t" r="r" b="b"/>
            <a:pathLst>
              <a:path w="1903" h="3803" fill="none" extrusionOk="0">
                <a:moveTo>
                  <a:pt x="1" y="0"/>
                </a:moveTo>
                <a:lnTo>
                  <a:pt x="1902" y="1901"/>
                </a:lnTo>
                <a:lnTo>
                  <a:pt x="1" y="3803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25"/>
          <p:cNvSpPr/>
          <p:nvPr/>
        </p:nvSpPr>
        <p:spPr>
          <a:xfrm>
            <a:off x="5274399" y="1477530"/>
            <a:ext cx="45822" cy="126210"/>
          </a:xfrm>
          <a:custGeom>
            <a:avLst/>
            <a:gdLst/>
            <a:ahLst/>
            <a:cxnLst/>
            <a:rect l="l" t="t" r="r" b="b"/>
            <a:pathLst>
              <a:path w="1502" h="4137" fill="none" extrusionOk="0">
                <a:moveTo>
                  <a:pt x="1" y="4136"/>
                </a:moveTo>
                <a:lnTo>
                  <a:pt x="1502" y="0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5"/>
          <p:cNvSpPr/>
          <p:nvPr/>
        </p:nvSpPr>
        <p:spPr>
          <a:xfrm>
            <a:off x="5473847" y="1588419"/>
            <a:ext cx="32613" cy="32613"/>
          </a:xfrm>
          <a:custGeom>
            <a:avLst/>
            <a:gdLst/>
            <a:ahLst/>
            <a:cxnLst/>
            <a:rect l="l" t="t" r="r" b="b"/>
            <a:pathLst>
              <a:path w="1069" h="1069" extrusionOk="0">
                <a:moveTo>
                  <a:pt x="535" y="1"/>
                </a:moveTo>
                <a:cubicBezTo>
                  <a:pt x="234" y="1"/>
                  <a:pt x="1" y="234"/>
                  <a:pt x="1" y="535"/>
                </a:cubicBezTo>
                <a:cubicBezTo>
                  <a:pt x="1" y="802"/>
                  <a:pt x="234" y="1068"/>
                  <a:pt x="535" y="1068"/>
                </a:cubicBezTo>
                <a:cubicBezTo>
                  <a:pt x="835" y="1068"/>
                  <a:pt x="1068" y="802"/>
                  <a:pt x="1068" y="535"/>
                </a:cubicBezTo>
                <a:cubicBezTo>
                  <a:pt x="1068" y="234"/>
                  <a:pt x="835" y="1"/>
                  <a:pt x="535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25"/>
          <p:cNvSpPr/>
          <p:nvPr/>
        </p:nvSpPr>
        <p:spPr>
          <a:xfrm>
            <a:off x="5521684" y="1588419"/>
            <a:ext cx="32582" cy="32613"/>
          </a:xfrm>
          <a:custGeom>
            <a:avLst/>
            <a:gdLst/>
            <a:ahLst/>
            <a:cxnLst/>
            <a:rect l="l" t="t" r="r" b="b"/>
            <a:pathLst>
              <a:path w="1068" h="1069" extrusionOk="0">
                <a:moveTo>
                  <a:pt x="534" y="1"/>
                </a:moveTo>
                <a:cubicBezTo>
                  <a:pt x="267" y="1"/>
                  <a:pt x="0" y="234"/>
                  <a:pt x="0" y="535"/>
                </a:cubicBezTo>
                <a:cubicBezTo>
                  <a:pt x="0" y="802"/>
                  <a:pt x="267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25"/>
          <p:cNvSpPr/>
          <p:nvPr/>
        </p:nvSpPr>
        <p:spPr>
          <a:xfrm>
            <a:off x="5589864" y="1588419"/>
            <a:ext cx="32582" cy="32613"/>
          </a:xfrm>
          <a:custGeom>
            <a:avLst/>
            <a:gdLst/>
            <a:ahLst/>
            <a:cxnLst/>
            <a:rect l="l" t="t" r="r" b="b"/>
            <a:pathLst>
              <a:path w="1068" h="1069" extrusionOk="0">
                <a:moveTo>
                  <a:pt x="534" y="1"/>
                </a:moveTo>
                <a:cubicBezTo>
                  <a:pt x="234" y="1"/>
                  <a:pt x="0" y="234"/>
                  <a:pt x="0" y="535"/>
                </a:cubicBezTo>
                <a:cubicBezTo>
                  <a:pt x="0" y="802"/>
                  <a:pt x="234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25"/>
          <p:cNvSpPr/>
          <p:nvPr/>
        </p:nvSpPr>
        <p:spPr>
          <a:xfrm>
            <a:off x="5197067" y="1721730"/>
            <a:ext cx="1737158" cy="31"/>
          </a:xfrm>
          <a:custGeom>
            <a:avLst/>
            <a:gdLst/>
            <a:ahLst/>
            <a:cxnLst/>
            <a:rect l="l" t="t" r="r" b="b"/>
            <a:pathLst>
              <a:path w="56942" h="1" fill="none" extrusionOk="0">
                <a:moveTo>
                  <a:pt x="1" y="1"/>
                </a:moveTo>
                <a:lnTo>
                  <a:pt x="56941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25"/>
          <p:cNvSpPr/>
          <p:nvPr/>
        </p:nvSpPr>
        <p:spPr>
          <a:xfrm>
            <a:off x="7038920" y="1721730"/>
            <a:ext cx="134355" cy="31"/>
          </a:xfrm>
          <a:custGeom>
            <a:avLst/>
            <a:gdLst/>
            <a:ahLst/>
            <a:cxnLst/>
            <a:rect l="l" t="t" r="r" b="b"/>
            <a:pathLst>
              <a:path w="4404" h="1" fill="none" extrusionOk="0">
                <a:moveTo>
                  <a:pt x="0" y="1"/>
                </a:moveTo>
                <a:lnTo>
                  <a:pt x="4403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5"/>
          <p:cNvSpPr/>
          <p:nvPr/>
        </p:nvSpPr>
        <p:spPr>
          <a:xfrm>
            <a:off x="7247520" y="1721730"/>
            <a:ext cx="170995" cy="31"/>
          </a:xfrm>
          <a:custGeom>
            <a:avLst/>
            <a:gdLst/>
            <a:ahLst/>
            <a:cxnLst/>
            <a:rect l="l" t="t" r="r" b="b"/>
            <a:pathLst>
              <a:path w="5605" h="1" fill="none" extrusionOk="0">
                <a:moveTo>
                  <a:pt x="0" y="1"/>
                </a:moveTo>
                <a:lnTo>
                  <a:pt x="5604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5"/>
          <p:cNvSpPr/>
          <p:nvPr/>
        </p:nvSpPr>
        <p:spPr>
          <a:xfrm>
            <a:off x="5197067" y="1858091"/>
            <a:ext cx="1086891" cy="31"/>
          </a:xfrm>
          <a:custGeom>
            <a:avLst/>
            <a:gdLst/>
            <a:ahLst/>
            <a:cxnLst/>
            <a:rect l="l" t="t" r="r" b="b"/>
            <a:pathLst>
              <a:path w="35627" h="1" fill="none" extrusionOk="0">
                <a:moveTo>
                  <a:pt x="1" y="1"/>
                </a:moveTo>
                <a:lnTo>
                  <a:pt x="35626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5"/>
          <p:cNvSpPr/>
          <p:nvPr/>
        </p:nvSpPr>
        <p:spPr>
          <a:xfrm>
            <a:off x="6444635" y="1858091"/>
            <a:ext cx="195431" cy="31"/>
          </a:xfrm>
          <a:custGeom>
            <a:avLst/>
            <a:gdLst/>
            <a:ahLst/>
            <a:cxnLst/>
            <a:rect l="l" t="t" r="r" b="b"/>
            <a:pathLst>
              <a:path w="6406" h="1" fill="none" extrusionOk="0">
                <a:moveTo>
                  <a:pt x="1" y="1"/>
                </a:moveTo>
                <a:lnTo>
                  <a:pt x="6405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5"/>
          <p:cNvSpPr/>
          <p:nvPr/>
        </p:nvSpPr>
        <p:spPr>
          <a:xfrm>
            <a:off x="6110870" y="1936461"/>
            <a:ext cx="529214" cy="31"/>
          </a:xfrm>
          <a:custGeom>
            <a:avLst/>
            <a:gdLst/>
            <a:ahLst/>
            <a:cxnLst/>
            <a:rect l="l" t="t" r="r" b="b"/>
            <a:pathLst>
              <a:path w="17347" h="1" fill="none" extrusionOk="0">
                <a:moveTo>
                  <a:pt x="17346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5"/>
          <p:cNvSpPr/>
          <p:nvPr/>
        </p:nvSpPr>
        <p:spPr>
          <a:xfrm>
            <a:off x="5931770" y="1936461"/>
            <a:ext cx="106898" cy="31"/>
          </a:xfrm>
          <a:custGeom>
            <a:avLst/>
            <a:gdLst/>
            <a:ahLst/>
            <a:cxnLst/>
            <a:rect l="l" t="t" r="r" b="b"/>
            <a:pathLst>
              <a:path w="3504" h="1" fill="none" extrusionOk="0">
                <a:moveTo>
                  <a:pt x="3503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25"/>
          <p:cNvSpPr/>
          <p:nvPr/>
        </p:nvSpPr>
        <p:spPr>
          <a:xfrm>
            <a:off x="5740468" y="1936461"/>
            <a:ext cx="106868" cy="31"/>
          </a:xfrm>
          <a:custGeom>
            <a:avLst/>
            <a:gdLst/>
            <a:ahLst/>
            <a:cxnLst/>
            <a:rect l="l" t="t" r="r" b="b"/>
            <a:pathLst>
              <a:path w="3503" h="1" fill="none" extrusionOk="0">
                <a:moveTo>
                  <a:pt x="3503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25"/>
          <p:cNvSpPr/>
          <p:nvPr/>
        </p:nvSpPr>
        <p:spPr>
          <a:xfrm>
            <a:off x="5550172" y="1936461"/>
            <a:ext cx="105861" cy="31"/>
          </a:xfrm>
          <a:custGeom>
            <a:avLst/>
            <a:gdLst/>
            <a:ahLst/>
            <a:cxnLst/>
            <a:rect l="l" t="t" r="r" b="b"/>
            <a:pathLst>
              <a:path w="3470" h="1" fill="none" extrusionOk="0">
                <a:moveTo>
                  <a:pt x="3470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5"/>
          <p:cNvSpPr/>
          <p:nvPr/>
        </p:nvSpPr>
        <p:spPr>
          <a:xfrm>
            <a:off x="5358870" y="1936461"/>
            <a:ext cx="105861" cy="31"/>
          </a:xfrm>
          <a:custGeom>
            <a:avLst/>
            <a:gdLst/>
            <a:ahLst/>
            <a:cxnLst/>
            <a:rect l="l" t="t" r="r" b="b"/>
            <a:pathLst>
              <a:path w="3470" h="1" fill="none" extrusionOk="0">
                <a:moveTo>
                  <a:pt x="3470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25"/>
          <p:cNvSpPr/>
          <p:nvPr/>
        </p:nvSpPr>
        <p:spPr>
          <a:xfrm>
            <a:off x="5358870" y="2032097"/>
            <a:ext cx="1647588" cy="31"/>
          </a:xfrm>
          <a:custGeom>
            <a:avLst/>
            <a:gdLst/>
            <a:ahLst/>
            <a:cxnLst/>
            <a:rect l="l" t="t" r="r" b="b"/>
            <a:pathLst>
              <a:path w="54006" h="1" fill="none" extrusionOk="0">
                <a:moveTo>
                  <a:pt x="54006" y="1"/>
                </a:moveTo>
                <a:lnTo>
                  <a:pt x="0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25"/>
          <p:cNvSpPr/>
          <p:nvPr/>
        </p:nvSpPr>
        <p:spPr>
          <a:xfrm>
            <a:off x="5197067" y="1936461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25"/>
          <p:cNvSpPr/>
          <p:nvPr/>
        </p:nvSpPr>
        <p:spPr>
          <a:xfrm>
            <a:off x="5197067" y="2032097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25"/>
          <p:cNvSpPr/>
          <p:nvPr/>
        </p:nvSpPr>
        <p:spPr>
          <a:xfrm>
            <a:off x="5197067" y="2127763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5"/>
          <p:cNvSpPr/>
          <p:nvPr/>
        </p:nvSpPr>
        <p:spPr>
          <a:xfrm>
            <a:off x="5197067" y="2223399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25"/>
          <p:cNvSpPr/>
          <p:nvPr/>
        </p:nvSpPr>
        <p:spPr>
          <a:xfrm>
            <a:off x="7106064" y="2032097"/>
            <a:ext cx="226976" cy="31"/>
          </a:xfrm>
          <a:custGeom>
            <a:avLst/>
            <a:gdLst/>
            <a:ahLst/>
            <a:cxnLst/>
            <a:rect l="l" t="t" r="r" b="b"/>
            <a:pathLst>
              <a:path w="7440" h="1" fill="none" extrusionOk="0">
                <a:moveTo>
                  <a:pt x="1" y="1"/>
                </a:moveTo>
                <a:lnTo>
                  <a:pt x="7439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25"/>
          <p:cNvSpPr/>
          <p:nvPr/>
        </p:nvSpPr>
        <p:spPr>
          <a:xfrm>
            <a:off x="5354813" y="2127763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25"/>
          <p:cNvSpPr/>
          <p:nvPr/>
        </p:nvSpPr>
        <p:spPr>
          <a:xfrm>
            <a:off x="5354813" y="2225443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25"/>
          <p:cNvSpPr/>
          <p:nvPr/>
        </p:nvSpPr>
        <p:spPr>
          <a:xfrm>
            <a:off x="5354813" y="2324160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25"/>
          <p:cNvSpPr/>
          <p:nvPr/>
        </p:nvSpPr>
        <p:spPr>
          <a:xfrm>
            <a:off x="5354813" y="2421840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25"/>
          <p:cNvSpPr/>
          <p:nvPr/>
        </p:nvSpPr>
        <p:spPr>
          <a:xfrm>
            <a:off x="6110870" y="2421840"/>
            <a:ext cx="928130" cy="31"/>
          </a:xfrm>
          <a:custGeom>
            <a:avLst/>
            <a:gdLst/>
            <a:ahLst/>
            <a:cxnLst/>
            <a:rect l="l" t="t" r="r" b="b"/>
            <a:pathLst>
              <a:path w="30423" h="1" fill="none" extrusionOk="0">
                <a:moveTo>
                  <a:pt x="0" y="1"/>
                </a:moveTo>
                <a:lnTo>
                  <a:pt x="30422" y="1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5"/>
          <p:cNvSpPr/>
          <p:nvPr/>
        </p:nvSpPr>
        <p:spPr>
          <a:xfrm>
            <a:off x="6661380" y="2324160"/>
            <a:ext cx="377591" cy="31"/>
          </a:xfrm>
          <a:custGeom>
            <a:avLst/>
            <a:gdLst/>
            <a:ahLst/>
            <a:cxnLst/>
            <a:rect l="l" t="t" r="r" b="b"/>
            <a:pathLst>
              <a:path w="12377" h="1" fill="none" extrusionOk="0">
                <a:moveTo>
                  <a:pt x="1" y="0"/>
                </a:moveTo>
                <a:lnTo>
                  <a:pt x="12376" y="0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25"/>
          <p:cNvSpPr/>
          <p:nvPr/>
        </p:nvSpPr>
        <p:spPr>
          <a:xfrm>
            <a:off x="6889319" y="2223399"/>
            <a:ext cx="149639" cy="31"/>
          </a:xfrm>
          <a:custGeom>
            <a:avLst/>
            <a:gdLst/>
            <a:ahLst/>
            <a:cxnLst/>
            <a:rect l="l" t="t" r="r" b="b"/>
            <a:pathLst>
              <a:path w="4905" h="1" fill="none" extrusionOk="0">
                <a:moveTo>
                  <a:pt x="1" y="1"/>
                </a:moveTo>
                <a:lnTo>
                  <a:pt x="4904" y="1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25"/>
          <p:cNvSpPr/>
          <p:nvPr/>
        </p:nvSpPr>
        <p:spPr>
          <a:xfrm>
            <a:off x="7602007" y="1310369"/>
            <a:ext cx="1114298" cy="1734401"/>
          </a:xfrm>
          <a:custGeom>
            <a:avLst/>
            <a:gdLst/>
            <a:ahLst/>
            <a:cxnLst/>
            <a:rect l="l" t="t" r="r" b="b"/>
            <a:pathLst>
              <a:path w="42498" h="66148" extrusionOk="0">
                <a:moveTo>
                  <a:pt x="2169" y="1"/>
                </a:moveTo>
                <a:cubicBezTo>
                  <a:pt x="968" y="1"/>
                  <a:pt x="0" y="968"/>
                  <a:pt x="0" y="2169"/>
                </a:cubicBezTo>
                <a:lnTo>
                  <a:pt x="0" y="63980"/>
                </a:lnTo>
                <a:cubicBezTo>
                  <a:pt x="0" y="65181"/>
                  <a:pt x="968" y="66148"/>
                  <a:pt x="2169" y="66148"/>
                </a:cubicBezTo>
                <a:lnTo>
                  <a:pt x="40329" y="66148"/>
                </a:lnTo>
                <a:cubicBezTo>
                  <a:pt x="41530" y="66148"/>
                  <a:pt x="42497" y="65181"/>
                  <a:pt x="42497" y="63980"/>
                </a:cubicBezTo>
                <a:lnTo>
                  <a:pt x="42497" y="2169"/>
                </a:lnTo>
                <a:cubicBezTo>
                  <a:pt x="42497" y="968"/>
                  <a:pt x="41530" y="1"/>
                  <a:pt x="40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25"/>
          <p:cNvSpPr/>
          <p:nvPr/>
        </p:nvSpPr>
        <p:spPr>
          <a:xfrm>
            <a:off x="7602007" y="1310369"/>
            <a:ext cx="1114298" cy="157451"/>
          </a:xfrm>
          <a:custGeom>
            <a:avLst/>
            <a:gdLst/>
            <a:ahLst/>
            <a:cxnLst/>
            <a:rect l="l" t="t" r="r" b="b"/>
            <a:pathLst>
              <a:path w="42498" h="6005" extrusionOk="0">
                <a:moveTo>
                  <a:pt x="1635" y="1"/>
                </a:moveTo>
                <a:cubicBezTo>
                  <a:pt x="734" y="1"/>
                  <a:pt x="0" y="734"/>
                  <a:pt x="0" y="1635"/>
                </a:cubicBezTo>
                <a:lnTo>
                  <a:pt x="0" y="6005"/>
                </a:lnTo>
                <a:lnTo>
                  <a:pt x="42497" y="6005"/>
                </a:lnTo>
                <a:lnTo>
                  <a:pt x="42497" y="1635"/>
                </a:lnTo>
                <a:cubicBezTo>
                  <a:pt x="42497" y="734"/>
                  <a:pt x="41764" y="1"/>
                  <a:pt x="4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5"/>
          <p:cNvSpPr/>
          <p:nvPr/>
        </p:nvSpPr>
        <p:spPr>
          <a:xfrm>
            <a:off x="7662365" y="1515042"/>
            <a:ext cx="996203" cy="1478126"/>
          </a:xfrm>
          <a:custGeom>
            <a:avLst/>
            <a:gdLst/>
            <a:ahLst/>
            <a:cxnLst/>
            <a:rect l="l" t="t" r="r" b="b"/>
            <a:pathLst>
              <a:path w="37994" h="56374" extrusionOk="0">
                <a:moveTo>
                  <a:pt x="36259" y="56374"/>
                </a:moveTo>
                <a:lnTo>
                  <a:pt x="1768" y="56374"/>
                </a:lnTo>
                <a:cubicBezTo>
                  <a:pt x="801" y="56374"/>
                  <a:pt x="0" y="55607"/>
                  <a:pt x="0" y="54639"/>
                </a:cubicBezTo>
                <a:lnTo>
                  <a:pt x="0" y="1735"/>
                </a:lnTo>
                <a:cubicBezTo>
                  <a:pt x="0" y="767"/>
                  <a:pt x="801" y="0"/>
                  <a:pt x="1768" y="0"/>
                </a:cubicBezTo>
                <a:lnTo>
                  <a:pt x="36259" y="0"/>
                </a:lnTo>
                <a:cubicBezTo>
                  <a:pt x="37227" y="0"/>
                  <a:pt x="37994" y="767"/>
                  <a:pt x="37994" y="1735"/>
                </a:cubicBezTo>
                <a:lnTo>
                  <a:pt x="37994" y="54639"/>
                </a:lnTo>
                <a:cubicBezTo>
                  <a:pt x="37994" y="55607"/>
                  <a:pt x="37227" y="56374"/>
                  <a:pt x="36259" y="56374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5"/>
          <p:cNvSpPr/>
          <p:nvPr/>
        </p:nvSpPr>
        <p:spPr>
          <a:xfrm>
            <a:off x="7905503" y="1362835"/>
            <a:ext cx="53384" cy="27164"/>
          </a:xfrm>
          <a:custGeom>
            <a:avLst/>
            <a:gdLst/>
            <a:ahLst/>
            <a:cxnLst/>
            <a:rect l="l" t="t" r="r" b="b"/>
            <a:pathLst>
              <a:path w="2036" h="1036" extrusionOk="0">
                <a:moveTo>
                  <a:pt x="1001" y="1"/>
                </a:moveTo>
                <a:cubicBezTo>
                  <a:pt x="434" y="1"/>
                  <a:pt x="0" y="435"/>
                  <a:pt x="0" y="1002"/>
                </a:cubicBezTo>
                <a:lnTo>
                  <a:pt x="0" y="1035"/>
                </a:lnTo>
                <a:cubicBezTo>
                  <a:pt x="0" y="468"/>
                  <a:pt x="434" y="1"/>
                  <a:pt x="1001" y="1"/>
                </a:cubicBezTo>
                <a:close/>
                <a:moveTo>
                  <a:pt x="1001" y="1"/>
                </a:moveTo>
                <a:cubicBezTo>
                  <a:pt x="1568" y="1"/>
                  <a:pt x="2035" y="468"/>
                  <a:pt x="2035" y="1035"/>
                </a:cubicBezTo>
                <a:lnTo>
                  <a:pt x="2035" y="1002"/>
                </a:lnTo>
                <a:cubicBezTo>
                  <a:pt x="2035" y="435"/>
                  <a:pt x="1568" y="1"/>
                  <a:pt x="1001" y="1"/>
                </a:cubicBezTo>
                <a:close/>
              </a:path>
            </a:pathLst>
          </a:custGeom>
          <a:solidFill>
            <a:srgbClr val="84F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25"/>
          <p:cNvSpPr/>
          <p:nvPr/>
        </p:nvSpPr>
        <p:spPr>
          <a:xfrm>
            <a:off x="7710453" y="1688198"/>
            <a:ext cx="707599" cy="16650"/>
          </a:xfrm>
          <a:custGeom>
            <a:avLst/>
            <a:gdLst/>
            <a:ahLst/>
            <a:cxnLst/>
            <a:rect l="l" t="t" r="r" b="b"/>
            <a:pathLst>
              <a:path w="26987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34" y="635"/>
                </a:cubicBezTo>
                <a:lnTo>
                  <a:pt x="26686" y="635"/>
                </a:lnTo>
                <a:cubicBezTo>
                  <a:pt x="26853" y="635"/>
                  <a:pt x="26987" y="501"/>
                  <a:pt x="26987" y="301"/>
                </a:cubicBezTo>
                <a:cubicBezTo>
                  <a:pt x="26987" y="134"/>
                  <a:pt x="26853" y="1"/>
                  <a:pt x="2668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25"/>
          <p:cNvSpPr/>
          <p:nvPr/>
        </p:nvSpPr>
        <p:spPr>
          <a:xfrm>
            <a:off x="8461758" y="1688198"/>
            <a:ext cx="68251" cy="16650"/>
          </a:xfrm>
          <a:custGeom>
            <a:avLst/>
            <a:gdLst/>
            <a:ahLst/>
            <a:cxnLst/>
            <a:rect l="l" t="t" r="r" b="b"/>
            <a:pathLst>
              <a:path w="2603" h="635" extrusionOk="0">
                <a:moveTo>
                  <a:pt x="301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01" y="635"/>
                </a:cubicBezTo>
                <a:lnTo>
                  <a:pt x="2269" y="635"/>
                </a:lnTo>
                <a:cubicBezTo>
                  <a:pt x="2436" y="635"/>
                  <a:pt x="2602" y="501"/>
                  <a:pt x="2602" y="301"/>
                </a:cubicBezTo>
                <a:cubicBezTo>
                  <a:pt x="2602" y="134"/>
                  <a:pt x="2436" y="1"/>
                  <a:pt x="2269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25"/>
          <p:cNvSpPr/>
          <p:nvPr/>
        </p:nvSpPr>
        <p:spPr>
          <a:xfrm>
            <a:off x="8556228" y="1688198"/>
            <a:ext cx="55114" cy="16650"/>
          </a:xfrm>
          <a:custGeom>
            <a:avLst/>
            <a:gdLst/>
            <a:ahLst/>
            <a:cxnLst/>
            <a:rect l="l" t="t" r="r" b="b"/>
            <a:pathLst>
              <a:path w="2102" h="635" extrusionOk="0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5"/>
                  <a:pt x="300" y="635"/>
                </a:cubicBezTo>
                <a:lnTo>
                  <a:pt x="1768" y="635"/>
                </a:lnTo>
                <a:cubicBezTo>
                  <a:pt x="1968" y="635"/>
                  <a:pt x="2102" y="501"/>
                  <a:pt x="2102" y="301"/>
                </a:cubicBezTo>
                <a:cubicBezTo>
                  <a:pt x="2102" y="134"/>
                  <a:pt x="1968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5"/>
          <p:cNvSpPr/>
          <p:nvPr/>
        </p:nvSpPr>
        <p:spPr>
          <a:xfrm>
            <a:off x="7710453" y="1766045"/>
            <a:ext cx="404994" cy="16650"/>
          </a:xfrm>
          <a:custGeom>
            <a:avLst/>
            <a:gdLst/>
            <a:ahLst/>
            <a:cxnLst/>
            <a:rect l="l" t="t" r="r" b="b"/>
            <a:pathLst>
              <a:path w="15446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5112" y="634"/>
                </a:lnTo>
                <a:cubicBezTo>
                  <a:pt x="15312" y="634"/>
                  <a:pt x="15445" y="501"/>
                  <a:pt x="15445" y="334"/>
                </a:cubicBezTo>
                <a:cubicBezTo>
                  <a:pt x="15445" y="134"/>
                  <a:pt x="15312" y="1"/>
                  <a:pt x="15112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5"/>
          <p:cNvSpPr/>
          <p:nvPr/>
        </p:nvSpPr>
        <p:spPr>
          <a:xfrm>
            <a:off x="8122394" y="1766045"/>
            <a:ext cx="127744" cy="16650"/>
          </a:xfrm>
          <a:custGeom>
            <a:avLst/>
            <a:gdLst/>
            <a:ahLst/>
            <a:cxnLst/>
            <a:rect l="l" t="t" r="r" b="b"/>
            <a:pathLst>
              <a:path w="4872" h="635" extrusionOk="0">
                <a:moveTo>
                  <a:pt x="301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4571" y="634"/>
                </a:lnTo>
                <a:cubicBezTo>
                  <a:pt x="4738" y="634"/>
                  <a:pt x="4871" y="501"/>
                  <a:pt x="4871" y="334"/>
                </a:cubicBezTo>
                <a:cubicBezTo>
                  <a:pt x="4871" y="134"/>
                  <a:pt x="4738" y="1"/>
                  <a:pt x="4571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25"/>
          <p:cNvSpPr/>
          <p:nvPr/>
        </p:nvSpPr>
        <p:spPr>
          <a:xfrm>
            <a:off x="8164398" y="1810645"/>
            <a:ext cx="85739" cy="17515"/>
          </a:xfrm>
          <a:custGeom>
            <a:avLst/>
            <a:gdLst/>
            <a:ahLst/>
            <a:cxnLst/>
            <a:rect l="l" t="t" r="r" b="b"/>
            <a:pathLst>
              <a:path w="3270" h="668" extrusionOk="0">
                <a:moveTo>
                  <a:pt x="334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34" y="668"/>
                </a:cubicBezTo>
                <a:lnTo>
                  <a:pt x="2969" y="668"/>
                </a:lnTo>
                <a:cubicBezTo>
                  <a:pt x="3136" y="668"/>
                  <a:pt x="3269" y="501"/>
                  <a:pt x="3269" y="334"/>
                </a:cubicBezTo>
                <a:cubicBezTo>
                  <a:pt x="3269" y="168"/>
                  <a:pt x="3136" y="1"/>
                  <a:pt x="296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25"/>
          <p:cNvSpPr/>
          <p:nvPr/>
        </p:nvSpPr>
        <p:spPr>
          <a:xfrm>
            <a:off x="8122394" y="1810645"/>
            <a:ext cx="25407" cy="17515"/>
          </a:xfrm>
          <a:custGeom>
            <a:avLst/>
            <a:gdLst/>
            <a:ahLst/>
            <a:cxnLst/>
            <a:rect l="l" t="t" r="r" b="b"/>
            <a:pathLst>
              <a:path w="969" h="668" extrusionOk="0">
                <a:moveTo>
                  <a:pt x="335" y="1"/>
                </a:moveTo>
                <a:cubicBezTo>
                  <a:pt x="168" y="1"/>
                  <a:pt x="1" y="168"/>
                  <a:pt x="1" y="334"/>
                </a:cubicBezTo>
                <a:cubicBezTo>
                  <a:pt x="1" y="535"/>
                  <a:pt x="168" y="668"/>
                  <a:pt x="335" y="668"/>
                </a:cubicBezTo>
                <a:lnTo>
                  <a:pt x="635" y="668"/>
                </a:lnTo>
                <a:cubicBezTo>
                  <a:pt x="802" y="668"/>
                  <a:pt x="968" y="501"/>
                  <a:pt x="968" y="334"/>
                </a:cubicBezTo>
                <a:cubicBezTo>
                  <a:pt x="968" y="168"/>
                  <a:pt x="835" y="1"/>
                  <a:pt x="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25"/>
          <p:cNvSpPr/>
          <p:nvPr/>
        </p:nvSpPr>
        <p:spPr>
          <a:xfrm>
            <a:off x="8021814" y="1810645"/>
            <a:ext cx="77008" cy="17515"/>
          </a:xfrm>
          <a:custGeom>
            <a:avLst/>
            <a:gdLst/>
            <a:ahLst/>
            <a:cxnLst/>
            <a:rect l="l" t="t" r="r" b="b"/>
            <a:pathLst>
              <a:path w="2937" h="668" extrusionOk="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36" y="501"/>
                  <a:pt x="2936" y="334"/>
                </a:cubicBezTo>
                <a:cubicBezTo>
                  <a:pt x="2936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25"/>
          <p:cNvSpPr/>
          <p:nvPr/>
        </p:nvSpPr>
        <p:spPr>
          <a:xfrm>
            <a:off x="7912503" y="1810645"/>
            <a:ext cx="77873" cy="17515"/>
          </a:xfrm>
          <a:custGeom>
            <a:avLst/>
            <a:gdLst/>
            <a:ahLst/>
            <a:cxnLst/>
            <a:rect l="l" t="t" r="r" b="b"/>
            <a:pathLst>
              <a:path w="2970" h="668" extrusionOk="0">
                <a:moveTo>
                  <a:pt x="300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00" y="668"/>
                </a:cubicBezTo>
                <a:lnTo>
                  <a:pt x="2635" y="668"/>
                </a:lnTo>
                <a:cubicBezTo>
                  <a:pt x="2802" y="668"/>
                  <a:pt x="2969" y="501"/>
                  <a:pt x="2936" y="334"/>
                </a:cubicBezTo>
                <a:cubicBezTo>
                  <a:pt x="2936" y="168"/>
                  <a:pt x="2802" y="1"/>
                  <a:pt x="2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25"/>
          <p:cNvSpPr/>
          <p:nvPr/>
        </p:nvSpPr>
        <p:spPr>
          <a:xfrm>
            <a:off x="7803166" y="1810645"/>
            <a:ext cx="77873" cy="17515"/>
          </a:xfrm>
          <a:custGeom>
            <a:avLst/>
            <a:gdLst/>
            <a:ahLst/>
            <a:cxnLst/>
            <a:rect l="l" t="t" r="r" b="b"/>
            <a:pathLst>
              <a:path w="2970" h="668" extrusionOk="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69" y="501"/>
                  <a:pt x="2969" y="334"/>
                </a:cubicBezTo>
                <a:cubicBezTo>
                  <a:pt x="2969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25"/>
          <p:cNvSpPr/>
          <p:nvPr/>
        </p:nvSpPr>
        <p:spPr>
          <a:xfrm>
            <a:off x="7803166" y="1865759"/>
            <a:ext cx="656863" cy="16650"/>
          </a:xfrm>
          <a:custGeom>
            <a:avLst/>
            <a:gdLst/>
            <a:ahLst/>
            <a:cxnLst/>
            <a:rect l="l" t="t" r="r" b="b"/>
            <a:pathLst>
              <a:path w="25052" h="635" extrusionOk="0">
                <a:moveTo>
                  <a:pt x="301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24718" y="634"/>
                </a:lnTo>
                <a:cubicBezTo>
                  <a:pt x="24885" y="634"/>
                  <a:pt x="25052" y="501"/>
                  <a:pt x="25018" y="334"/>
                </a:cubicBezTo>
                <a:cubicBezTo>
                  <a:pt x="25018" y="134"/>
                  <a:pt x="24885" y="0"/>
                  <a:pt x="247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5"/>
          <p:cNvSpPr/>
          <p:nvPr/>
        </p:nvSpPr>
        <p:spPr>
          <a:xfrm>
            <a:off x="7710453" y="1810645"/>
            <a:ext cx="39382" cy="17515"/>
          </a:xfrm>
          <a:custGeom>
            <a:avLst/>
            <a:gdLst/>
            <a:ahLst/>
            <a:cxnLst/>
            <a:rect l="l" t="t" r="r" b="b"/>
            <a:pathLst>
              <a:path w="1502" h="668" extrusionOk="0">
                <a:moveTo>
                  <a:pt x="334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8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25"/>
          <p:cNvSpPr/>
          <p:nvPr/>
        </p:nvSpPr>
        <p:spPr>
          <a:xfrm>
            <a:off x="7710453" y="1865759"/>
            <a:ext cx="39382" cy="16650"/>
          </a:xfrm>
          <a:custGeom>
            <a:avLst/>
            <a:gdLst/>
            <a:ahLst/>
            <a:cxnLst/>
            <a:rect l="l" t="t" r="r" b="b"/>
            <a:pathLst>
              <a:path w="1502" h="635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1"/>
                  <a:pt x="1468" y="334"/>
                </a:cubicBezTo>
                <a:cubicBezTo>
                  <a:pt x="1468" y="134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25"/>
          <p:cNvSpPr/>
          <p:nvPr/>
        </p:nvSpPr>
        <p:spPr>
          <a:xfrm>
            <a:off x="7710453" y="1919982"/>
            <a:ext cx="39382" cy="17515"/>
          </a:xfrm>
          <a:custGeom>
            <a:avLst/>
            <a:gdLst/>
            <a:ahLst/>
            <a:cxnLst/>
            <a:rect l="l" t="t" r="r" b="b"/>
            <a:pathLst>
              <a:path w="1502" h="668" extrusionOk="0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7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25"/>
          <p:cNvSpPr/>
          <p:nvPr/>
        </p:nvSpPr>
        <p:spPr>
          <a:xfrm>
            <a:off x="7710453" y="1975097"/>
            <a:ext cx="39382" cy="16623"/>
          </a:xfrm>
          <a:custGeom>
            <a:avLst/>
            <a:gdLst/>
            <a:ahLst/>
            <a:cxnLst/>
            <a:rect l="l" t="t" r="r" b="b"/>
            <a:pathLst>
              <a:path w="1502" h="634" extrusionOk="0">
                <a:moveTo>
                  <a:pt x="334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0"/>
                  <a:pt x="1468" y="300"/>
                </a:cubicBezTo>
                <a:cubicBezTo>
                  <a:pt x="1468" y="133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25"/>
          <p:cNvSpPr/>
          <p:nvPr/>
        </p:nvSpPr>
        <p:spPr>
          <a:xfrm>
            <a:off x="8500249" y="1865759"/>
            <a:ext cx="96227" cy="16650"/>
          </a:xfrm>
          <a:custGeom>
            <a:avLst/>
            <a:gdLst/>
            <a:ahLst/>
            <a:cxnLst/>
            <a:rect l="l" t="t" r="r" b="b"/>
            <a:pathLst>
              <a:path w="3670" h="635" extrusionOk="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34"/>
                  <a:pt x="300" y="634"/>
                </a:cubicBezTo>
                <a:lnTo>
                  <a:pt x="3336" y="634"/>
                </a:lnTo>
                <a:cubicBezTo>
                  <a:pt x="3503" y="634"/>
                  <a:pt x="3670" y="501"/>
                  <a:pt x="3670" y="334"/>
                </a:cubicBezTo>
                <a:cubicBezTo>
                  <a:pt x="3670" y="134"/>
                  <a:pt x="3536" y="0"/>
                  <a:pt x="3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5"/>
          <p:cNvSpPr/>
          <p:nvPr/>
        </p:nvSpPr>
        <p:spPr>
          <a:xfrm>
            <a:off x="7800544" y="1919982"/>
            <a:ext cx="277276" cy="17515"/>
          </a:xfrm>
          <a:custGeom>
            <a:avLst/>
            <a:gdLst/>
            <a:ahLst/>
            <a:cxnLst/>
            <a:rect l="l" t="t" r="r" b="b"/>
            <a:pathLst>
              <a:path w="10575" h="668" extrusionOk="0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0275" y="668"/>
                </a:lnTo>
                <a:cubicBezTo>
                  <a:pt x="10441" y="668"/>
                  <a:pt x="10575" y="501"/>
                  <a:pt x="10575" y="334"/>
                </a:cubicBezTo>
                <a:cubicBezTo>
                  <a:pt x="10575" y="167"/>
                  <a:pt x="10441" y="1"/>
                  <a:pt x="10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5"/>
          <p:cNvSpPr/>
          <p:nvPr/>
        </p:nvSpPr>
        <p:spPr>
          <a:xfrm>
            <a:off x="8164398" y="2087921"/>
            <a:ext cx="314011" cy="17515"/>
          </a:xfrm>
          <a:custGeom>
            <a:avLst/>
            <a:gdLst/>
            <a:ahLst/>
            <a:cxnLst/>
            <a:rect l="l" t="t" r="r" b="b"/>
            <a:pathLst>
              <a:path w="11976" h="668" extrusionOk="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0"/>
                  <a:pt x="134" y="667"/>
                  <a:pt x="300" y="667"/>
                </a:cubicBezTo>
                <a:lnTo>
                  <a:pt x="11642" y="667"/>
                </a:lnTo>
                <a:cubicBezTo>
                  <a:pt x="11842" y="667"/>
                  <a:pt x="11975" y="500"/>
                  <a:pt x="11975" y="334"/>
                </a:cubicBezTo>
                <a:cubicBezTo>
                  <a:pt x="11975" y="134"/>
                  <a:pt x="11842" y="0"/>
                  <a:pt x="116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5"/>
          <p:cNvSpPr/>
          <p:nvPr/>
        </p:nvSpPr>
        <p:spPr>
          <a:xfrm>
            <a:off x="8245732" y="2031941"/>
            <a:ext cx="232676" cy="17515"/>
          </a:xfrm>
          <a:custGeom>
            <a:avLst/>
            <a:gdLst/>
            <a:ahLst/>
            <a:cxnLst/>
            <a:rect l="l" t="t" r="r" b="b"/>
            <a:pathLst>
              <a:path w="8874" h="668" extrusionOk="0">
                <a:moveTo>
                  <a:pt x="334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67"/>
                  <a:pt x="334" y="667"/>
                </a:cubicBezTo>
                <a:lnTo>
                  <a:pt x="8540" y="667"/>
                </a:lnTo>
                <a:cubicBezTo>
                  <a:pt x="8740" y="667"/>
                  <a:pt x="8873" y="501"/>
                  <a:pt x="8873" y="334"/>
                </a:cubicBezTo>
                <a:cubicBezTo>
                  <a:pt x="8873" y="134"/>
                  <a:pt x="8740" y="0"/>
                  <a:pt x="854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25"/>
          <p:cNvSpPr/>
          <p:nvPr/>
        </p:nvSpPr>
        <p:spPr>
          <a:xfrm>
            <a:off x="8376045" y="1975097"/>
            <a:ext cx="102363" cy="16623"/>
          </a:xfrm>
          <a:custGeom>
            <a:avLst/>
            <a:gdLst/>
            <a:ahLst/>
            <a:cxnLst/>
            <a:rect l="l" t="t" r="r" b="b"/>
            <a:pathLst>
              <a:path w="3904" h="634" extrusionOk="0">
                <a:moveTo>
                  <a:pt x="301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01" y="634"/>
                </a:cubicBezTo>
                <a:lnTo>
                  <a:pt x="3570" y="634"/>
                </a:lnTo>
                <a:cubicBezTo>
                  <a:pt x="3770" y="634"/>
                  <a:pt x="3903" y="500"/>
                  <a:pt x="3903" y="300"/>
                </a:cubicBezTo>
                <a:cubicBezTo>
                  <a:pt x="3903" y="133"/>
                  <a:pt x="3770" y="0"/>
                  <a:pt x="35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25"/>
          <p:cNvSpPr/>
          <p:nvPr/>
        </p:nvSpPr>
        <p:spPr>
          <a:xfrm>
            <a:off x="7710453" y="1612108"/>
            <a:ext cx="328012" cy="16650"/>
          </a:xfrm>
          <a:custGeom>
            <a:avLst/>
            <a:gdLst/>
            <a:ahLst/>
            <a:cxnLst/>
            <a:rect l="l" t="t" r="r" b="b"/>
            <a:pathLst>
              <a:path w="12510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2176" y="635"/>
                </a:lnTo>
                <a:cubicBezTo>
                  <a:pt x="12376" y="635"/>
                  <a:pt x="12510" y="501"/>
                  <a:pt x="12510" y="334"/>
                </a:cubicBezTo>
                <a:cubicBezTo>
                  <a:pt x="12510" y="134"/>
                  <a:pt x="12376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25"/>
          <p:cNvSpPr/>
          <p:nvPr/>
        </p:nvSpPr>
        <p:spPr>
          <a:xfrm>
            <a:off x="7710453" y="2220856"/>
            <a:ext cx="530064" cy="17515"/>
          </a:xfrm>
          <a:custGeom>
            <a:avLst/>
            <a:gdLst/>
            <a:ahLst/>
            <a:cxnLst/>
            <a:rect l="l" t="t" r="r" b="b"/>
            <a:pathLst>
              <a:path w="20216" h="668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25"/>
          <p:cNvSpPr/>
          <p:nvPr/>
        </p:nvSpPr>
        <p:spPr>
          <a:xfrm>
            <a:off x="7710453" y="2288189"/>
            <a:ext cx="530064" cy="17541"/>
          </a:xfrm>
          <a:custGeom>
            <a:avLst/>
            <a:gdLst/>
            <a:ahLst/>
            <a:cxnLst/>
            <a:rect l="l" t="t" r="r" b="b"/>
            <a:pathLst>
              <a:path w="20216" h="669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5"/>
          <p:cNvSpPr/>
          <p:nvPr/>
        </p:nvSpPr>
        <p:spPr>
          <a:xfrm>
            <a:off x="7710453" y="2355548"/>
            <a:ext cx="529172" cy="17515"/>
          </a:xfrm>
          <a:custGeom>
            <a:avLst/>
            <a:gdLst/>
            <a:ahLst/>
            <a:cxnLst/>
            <a:rect l="l" t="t" r="r" b="b"/>
            <a:pathLst>
              <a:path w="20182" h="668" extrusionOk="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182" y="501"/>
                  <a:pt x="20182" y="334"/>
                </a:cubicBezTo>
                <a:cubicBezTo>
                  <a:pt x="20182" y="167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25"/>
          <p:cNvSpPr/>
          <p:nvPr/>
        </p:nvSpPr>
        <p:spPr>
          <a:xfrm>
            <a:off x="7710453" y="2757866"/>
            <a:ext cx="529172" cy="16650"/>
          </a:xfrm>
          <a:custGeom>
            <a:avLst/>
            <a:gdLst/>
            <a:ahLst/>
            <a:cxnLst/>
            <a:rect l="l" t="t" r="r" b="b"/>
            <a:pathLst>
              <a:path w="20182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9882" y="635"/>
                </a:lnTo>
                <a:cubicBezTo>
                  <a:pt x="20048" y="635"/>
                  <a:pt x="20182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25"/>
          <p:cNvSpPr/>
          <p:nvPr/>
        </p:nvSpPr>
        <p:spPr>
          <a:xfrm>
            <a:off x="8192375" y="2143009"/>
            <a:ext cx="157451" cy="16650"/>
          </a:xfrm>
          <a:custGeom>
            <a:avLst/>
            <a:gdLst/>
            <a:ahLst/>
            <a:cxnLst/>
            <a:rect l="l" t="t" r="r" b="b"/>
            <a:pathLst>
              <a:path w="6005" h="635" extrusionOk="0">
                <a:moveTo>
                  <a:pt x="334" y="1"/>
                </a:moveTo>
                <a:cubicBezTo>
                  <a:pt x="167" y="1"/>
                  <a:pt x="1" y="134"/>
                  <a:pt x="1" y="334"/>
                </a:cubicBezTo>
                <a:cubicBezTo>
                  <a:pt x="1" y="501"/>
                  <a:pt x="167" y="634"/>
                  <a:pt x="334" y="634"/>
                </a:cubicBezTo>
                <a:lnTo>
                  <a:pt x="5671" y="634"/>
                </a:lnTo>
                <a:cubicBezTo>
                  <a:pt x="5838" y="634"/>
                  <a:pt x="6005" y="501"/>
                  <a:pt x="6005" y="334"/>
                </a:cubicBezTo>
                <a:cubicBezTo>
                  <a:pt x="6005" y="134"/>
                  <a:pt x="5838" y="1"/>
                  <a:pt x="5671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25"/>
          <p:cNvSpPr/>
          <p:nvPr/>
        </p:nvSpPr>
        <p:spPr>
          <a:xfrm>
            <a:off x="8401400" y="2143009"/>
            <a:ext cx="209944" cy="16650"/>
          </a:xfrm>
          <a:custGeom>
            <a:avLst/>
            <a:gdLst/>
            <a:ahLst/>
            <a:cxnLst/>
            <a:rect l="l" t="t" r="r" b="b"/>
            <a:pathLst>
              <a:path w="8007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7673" y="634"/>
                </a:lnTo>
                <a:cubicBezTo>
                  <a:pt x="7873" y="634"/>
                  <a:pt x="8007" y="501"/>
                  <a:pt x="8007" y="334"/>
                </a:cubicBezTo>
                <a:cubicBezTo>
                  <a:pt x="8007" y="134"/>
                  <a:pt x="7873" y="1"/>
                  <a:pt x="7673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5"/>
          <p:cNvSpPr/>
          <p:nvPr/>
        </p:nvSpPr>
        <p:spPr>
          <a:xfrm>
            <a:off x="8401400" y="2220856"/>
            <a:ext cx="209944" cy="17515"/>
          </a:xfrm>
          <a:custGeom>
            <a:avLst/>
            <a:gdLst/>
            <a:ahLst/>
            <a:cxnLst/>
            <a:rect l="l" t="t" r="r" b="b"/>
            <a:pathLst>
              <a:path w="8007" h="668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7673" y="668"/>
                </a:lnTo>
                <a:cubicBezTo>
                  <a:pt x="7873" y="668"/>
                  <a:pt x="8007" y="501"/>
                  <a:pt x="8007" y="334"/>
                </a:cubicBezTo>
                <a:cubicBezTo>
                  <a:pt x="8007" y="134"/>
                  <a:pt x="7873" y="0"/>
                  <a:pt x="7673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5"/>
          <p:cNvSpPr/>
          <p:nvPr/>
        </p:nvSpPr>
        <p:spPr>
          <a:xfrm>
            <a:off x="7710453" y="2860202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70" y="501"/>
                  <a:pt x="3070" y="301"/>
                </a:cubicBezTo>
                <a:cubicBezTo>
                  <a:pt x="3070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25"/>
          <p:cNvSpPr/>
          <p:nvPr/>
        </p:nvSpPr>
        <p:spPr>
          <a:xfrm>
            <a:off x="7710453" y="2910938"/>
            <a:ext cx="80495" cy="17515"/>
          </a:xfrm>
          <a:custGeom>
            <a:avLst/>
            <a:gdLst/>
            <a:ahLst/>
            <a:cxnLst/>
            <a:rect l="l" t="t" r="r" b="b"/>
            <a:pathLst>
              <a:path w="3070" h="668" extrusionOk="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7"/>
                  <a:pt x="334" y="667"/>
                </a:cubicBezTo>
                <a:lnTo>
                  <a:pt x="2736" y="667"/>
                </a:lnTo>
                <a:cubicBezTo>
                  <a:pt x="2903" y="667"/>
                  <a:pt x="3070" y="501"/>
                  <a:pt x="3070" y="334"/>
                </a:cubicBezTo>
                <a:cubicBezTo>
                  <a:pt x="3070" y="167"/>
                  <a:pt x="2903" y="0"/>
                  <a:pt x="2736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25"/>
          <p:cNvSpPr/>
          <p:nvPr/>
        </p:nvSpPr>
        <p:spPr>
          <a:xfrm>
            <a:off x="7811924" y="2910938"/>
            <a:ext cx="492438" cy="17515"/>
          </a:xfrm>
          <a:custGeom>
            <a:avLst/>
            <a:gdLst/>
            <a:ahLst/>
            <a:cxnLst/>
            <a:rect l="l" t="t" r="r" b="b"/>
            <a:pathLst>
              <a:path w="18781" h="668" extrusionOk="0">
                <a:moveTo>
                  <a:pt x="300" y="0"/>
                </a:moveTo>
                <a:cubicBezTo>
                  <a:pt x="134" y="0"/>
                  <a:pt x="0" y="167"/>
                  <a:pt x="0" y="334"/>
                </a:cubicBezTo>
                <a:cubicBezTo>
                  <a:pt x="0" y="501"/>
                  <a:pt x="134" y="667"/>
                  <a:pt x="300" y="667"/>
                </a:cubicBezTo>
                <a:lnTo>
                  <a:pt x="18447" y="667"/>
                </a:lnTo>
                <a:cubicBezTo>
                  <a:pt x="18647" y="667"/>
                  <a:pt x="18780" y="501"/>
                  <a:pt x="18780" y="334"/>
                </a:cubicBezTo>
                <a:cubicBezTo>
                  <a:pt x="18780" y="167"/>
                  <a:pt x="18647" y="0"/>
                  <a:pt x="18447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25"/>
          <p:cNvSpPr/>
          <p:nvPr/>
        </p:nvSpPr>
        <p:spPr>
          <a:xfrm>
            <a:off x="7834656" y="2860202"/>
            <a:ext cx="79604" cy="16650"/>
          </a:xfrm>
          <a:custGeom>
            <a:avLst/>
            <a:gdLst/>
            <a:ahLst/>
            <a:cxnLst/>
            <a:rect l="l" t="t" r="r" b="b"/>
            <a:pathLst>
              <a:path w="3036" h="635" extrusionOk="0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5"/>
          <p:cNvSpPr/>
          <p:nvPr/>
        </p:nvSpPr>
        <p:spPr>
          <a:xfrm>
            <a:off x="7957969" y="2860202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68" y="1"/>
                  <a:pt x="1" y="134"/>
                  <a:pt x="1" y="301"/>
                </a:cubicBezTo>
                <a:cubicBezTo>
                  <a:pt x="1" y="501"/>
                  <a:pt x="168" y="634"/>
                  <a:pt x="334" y="634"/>
                </a:cubicBezTo>
                <a:lnTo>
                  <a:pt x="2736" y="634"/>
                </a:lnTo>
                <a:cubicBezTo>
                  <a:pt x="2936" y="634"/>
                  <a:pt x="3070" y="501"/>
                  <a:pt x="3070" y="301"/>
                </a:cubicBezTo>
                <a:cubicBezTo>
                  <a:pt x="3070" y="134"/>
                  <a:pt x="2936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5"/>
          <p:cNvSpPr/>
          <p:nvPr/>
        </p:nvSpPr>
        <p:spPr>
          <a:xfrm>
            <a:off x="8082172" y="2860202"/>
            <a:ext cx="79630" cy="16650"/>
          </a:xfrm>
          <a:custGeom>
            <a:avLst/>
            <a:gdLst/>
            <a:ahLst/>
            <a:cxnLst/>
            <a:rect l="l" t="t" r="r" b="b"/>
            <a:pathLst>
              <a:path w="3037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5"/>
          <p:cNvSpPr/>
          <p:nvPr/>
        </p:nvSpPr>
        <p:spPr>
          <a:xfrm>
            <a:off x="8206376" y="2860202"/>
            <a:ext cx="79604" cy="16650"/>
          </a:xfrm>
          <a:custGeom>
            <a:avLst/>
            <a:gdLst/>
            <a:ahLst/>
            <a:cxnLst/>
            <a:rect l="l" t="t" r="r" b="b"/>
            <a:pathLst>
              <a:path w="3036" h="635" extrusionOk="0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0" y="634"/>
                </a:cubicBezTo>
                <a:lnTo>
                  <a:pt x="2702" y="634"/>
                </a:lnTo>
                <a:cubicBezTo>
                  <a:pt x="2902" y="634"/>
                  <a:pt x="3036" y="501"/>
                  <a:pt x="3036" y="301"/>
                </a:cubicBezTo>
                <a:cubicBezTo>
                  <a:pt x="3036" y="134"/>
                  <a:pt x="2902" y="1"/>
                  <a:pt x="27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25"/>
          <p:cNvSpPr/>
          <p:nvPr/>
        </p:nvSpPr>
        <p:spPr>
          <a:xfrm>
            <a:off x="8329688" y="2860202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69" y="501"/>
                  <a:pt x="3069" y="301"/>
                </a:cubicBezTo>
                <a:cubicBezTo>
                  <a:pt x="3069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25"/>
          <p:cNvSpPr/>
          <p:nvPr/>
        </p:nvSpPr>
        <p:spPr>
          <a:xfrm>
            <a:off x="8453892" y="2860202"/>
            <a:ext cx="54249" cy="16650"/>
          </a:xfrm>
          <a:custGeom>
            <a:avLst/>
            <a:gdLst/>
            <a:ahLst/>
            <a:cxnLst/>
            <a:rect l="l" t="t" r="r" b="b"/>
            <a:pathLst>
              <a:path w="2069" h="635" extrusionOk="0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1768" y="634"/>
                </a:lnTo>
                <a:cubicBezTo>
                  <a:pt x="1935" y="634"/>
                  <a:pt x="2068" y="501"/>
                  <a:pt x="2068" y="301"/>
                </a:cubicBezTo>
                <a:cubicBezTo>
                  <a:pt x="2068" y="134"/>
                  <a:pt x="1935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25"/>
          <p:cNvSpPr/>
          <p:nvPr/>
        </p:nvSpPr>
        <p:spPr>
          <a:xfrm>
            <a:off x="8287710" y="826690"/>
            <a:ext cx="856293" cy="784581"/>
          </a:xfrm>
          <a:custGeom>
            <a:avLst/>
            <a:gdLst/>
            <a:ahLst/>
            <a:cxnLst/>
            <a:rect l="l" t="t" r="r" b="b"/>
            <a:pathLst>
              <a:path w="32658" h="29923" extrusionOk="0">
                <a:moveTo>
                  <a:pt x="1335" y="1"/>
                </a:moveTo>
                <a:cubicBezTo>
                  <a:pt x="601" y="1"/>
                  <a:pt x="0" y="601"/>
                  <a:pt x="0" y="1302"/>
                </a:cubicBezTo>
                <a:lnTo>
                  <a:pt x="0" y="28621"/>
                </a:lnTo>
                <a:cubicBezTo>
                  <a:pt x="0" y="29355"/>
                  <a:pt x="601" y="29922"/>
                  <a:pt x="1335" y="29922"/>
                </a:cubicBezTo>
                <a:lnTo>
                  <a:pt x="31356" y="29922"/>
                </a:lnTo>
                <a:cubicBezTo>
                  <a:pt x="32090" y="29922"/>
                  <a:pt x="32657" y="29355"/>
                  <a:pt x="32657" y="28621"/>
                </a:cubicBezTo>
                <a:lnTo>
                  <a:pt x="32657" y="1302"/>
                </a:lnTo>
                <a:cubicBezTo>
                  <a:pt x="32657" y="601"/>
                  <a:pt x="32090" y="1"/>
                  <a:pt x="31356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25"/>
          <p:cNvSpPr/>
          <p:nvPr/>
        </p:nvSpPr>
        <p:spPr>
          <a:xfrm>
            <a:off x="8287710" y="819716"/>
            <a:ext cx="856293" cy="39382"/>
          </a:xfrm>
          <a:custGeom>
            <a:avLst/>
            <a:gdLst/>
            <a:ahLst/>
            <a:cxnLst/>
            <a:rect l="l" t="t" r="r" b="b"/>
            <a:pathLst>
              <a:path w="32658" h="1502" extrusionOk="0">
                <a:moveTo>
                  <a:pt x="1268" y="0"/>
                </a:moveTo>
                <a:cubicBezTo>
                  <a:pt x="568" y="0"/>
                  <a:pt x="0" y="567"/>
                  <a:pt x="0" y="1234"/>
                </a:cubicBezTo>
                <a:lnTo>
                  <a:pt x="0" y="1501"/>
                </a:lnTo>
                <a:cubicBezTo>
                  <a:pt x="0" y="834"/>
                  <a:pt x="568" y="267"/>
                  <a:pt x="1268" y="267"/>
                </a:cubicBezTo>
                <a:lnTo>
                  <a:pt x="31423" y="267"/>
                </a:lnTo>
                <a:cubicBezTo>
                  <a:pt x="32123" y="267"/>
                  <a:pt x="32657" y="834"/>
                  <a:pt x="32657" y="1501"/>
                </a:cubicBezTo>
                <a:lnTo>
                  <a:pt x="32657" y="1234"/>
                </a:lnTo>
                <a:cubicBezTo>
                  <a:pt x="32657" y="567"/>
                  <a:pt x="32123" y="0"/>
                  <a:pt x="31423" y="0"/>
                </a:cubicBezTo>
                <a:close/>
              </a:path>
            </a:pathLst>
          </a:custGeom>
          <a:solidFill>
            <a:srgbClr val="00A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25"/>
          <p:cNvSpPr/>
          <p:nvPr/>
        </p:nvSpPr>
        <p:spPr>
          <a:xfrm>
            <a:off x="8287710" y="826690"/>
            <a:ext cx="856293" cy="120743"/>
          </a:xfrm>
          <a:custGeom>
            <a:avLst/>
            <a:gdLst/>
            <a:ahLst/>
            <a:cxnLst/>
            <a:rect l="l" t="t" r="r" b="b"/>
            <a:pathLst>
              <a:path w="32658" h="4605" extrusionOk="0">
                <a:moveTo>
                  <a:pt x="1268" y="1"/>
                </a:moveTo>
                <a:cubicBezTo>
                  <a:pt x="568" y="1"/>
                  <a:pt x="0" y="568"/>
                  <a:pt x="0" y="1235"/>
                </a:cubicBezTo>
                <a:lnTo>
                  <a:pt x="0" y="4604"/>
                </a:lnTo>
                <a:lnTo>
                  <a:pt x="32657" y="4604"/>
                </a:lnTo>
                <a:lnTo>
                  <a:pt x="32657" y="1235"/>
                </a:lnTo>
                <a:cubicBezTo>
                  <a:pt x="32657" y="568"/>
                  <a:pt x="32123" y="1"/>
                  <a:pt x="31423" y="1"/>
                </a:cubicBezTo>
                <a:close/>
              </a:path>
            </a:pathLst>
          </a:custGeom>
          <a:solidFill>
            <a:srgbClr val="469A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25"/>
          <p:cNvSpPr/>
          <p:nvPr/>
        </p:nvSpPr>
        <p:spPr>
          <a:xfrm>
            <a:off x="8334932" y="983249"/>
            <a:ext cx="765336" cy="588665"/>
          </a:xfrm>
          <a:custGeom>
            <a:avLst/>
            <a:gdLst/>
            <a:ahLst/>
            <a:cxnLst/>
            <a:rect l="l" t="t" r="r" b="b"/>
            <a:pathLst>
              <a:path w="29189" h="22451" extrusionOk="0">
                <a:moveTo>
                  <a:pt x="28188" y="22450"/>
                </a:moveTo>
                <a:lnTo>
                  <a:pt x="1001" y="22450"/>
                </a:lnTo>
                <a:cubicBezTo>
                  <a:pt x="434" y="22450"/>
                  <a:pt x="1" y="22017"/>
                  <a:pt x="1" y="21450"/>
                </a:cubicBezTo>
                <a:lnTo>
                  <a:pt x="1" y="1002"/>
                </a:lnTo>
                <a:cubicBezTo>
                  <a:pt x="1" y="468"/>
                  <a:pt x="434" y="1"/>
                  <a:pt x="1001" y="1"/>
                </a:cubicBezTo>
                <a:lnTo>
                  <a:pt x="28188" y="1"/>
                </a:lnTo>
                <a:cubicBezTo>
                  <a:pt x="28755" y="1"/>
                  <a:pt x="29188" y="468"/>
                  <a:pt x="29188" y="1002"/>
                </a:cubicBezTo>
                <a:lnTo>
                  <a:pt x="29188" y="21450"/>
                </a:lnTo>
                <a:cubicBezTo>
                  <a:pt x="29188" y="22017"/>
                  <a:pt x="28755" y="22450"/>
                  <a:pt x="28188" y="22450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25"/>
          <p:cNvSpPr/>
          <p:nvPr/>
        </p:nvSpPr>
        <p:spPr>
          <a:xfrm>
            <a:off x="8371666" y="1116211"/>
            <a:ext cx="544039" cy="13136"/>
          </a:xfrm>
          <a:custGeom>
            <a:avLst/>
            <a:gdLst/>
            <a:ahLst/>
            <a:cxnLst/>
            <a:rect l="l" t="t" r="r" b="b"/>
            <a:pathLst>
              <a:path w="20749" h="501" extrusionOk="0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0482" y="501"/>
                </a:lnTo>
                <a:cubicBezTo>
                  <a:pt x="20615" y="501"/>
                  <a:pt x="20749" y="401"/>
                  <a:pt x="20716" y="267"/>
                </a:cubicBezTo>
                <a:cubicBezTo>
                  <a:pt x="20716" y="134"/>
                  <a:pt x="20615" y="0"/>
                  <a:pt x="20482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25"/>
          <p:cNvSpPr/>
          <p:nvPr/>
        </p:nvSpPr>
        <p:spPr>
          <a:xfrm>
            <a:off x="8948924" y="1116211"/>
            <a:ext cx="52492" cy="13136"/>
          </a:xfrm>
          <a:custGeom>
            <a:avLst/>
            <a:gdLst/>
            <a:ahLst/>
            <a:cxnLst/>
            <a:rect l="l" t="t" r="r" b="b"/>
            <a:pathLst>
              <a:path w="2002" h="501" extrusionOk="0">
                <a:moveTo>
                  <a:pt x="234" y="0"/>
                </a:moveTo>
                <a:cubicBezTo>
                  <a:pt x="101" y="0"/>
                  <a:pt x="0" y="134"/>
                  <a:pt x="0" y="267"/>
                </a:cubicBezTo>
                <a:cubicBezTo>
                  <a:pt x="0" y="401"/>
                  <a:pt x="101" y="501"/>
                  <a:pt x="234" y="501"/>
                </a:cubicBezTo>
                <a:lnTo>
                  <a:pt x="1735" y="501"/>
                </a:lnTo>
                <a:cubicBezTo>
                  <a:pt x="1868" y="501"/>
                  <a:pt x="2002" y="401"/>
                  <a:pt x="2002" y="267"/>
                </a:cubicBezTo>
                <a:cubicBezTo>
                  <a:pt x="2002" y="134"/>
                  <a:pt x="1868" y="0"/>
                  <a:pt x="173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5"/>
          <p:cNvSpPr/>
          <p:nvPr/>
        </p:nvSpPr>
        <p:spPr>
          <a:xfrm>
            <a:off x="9021527" y="1116211"/>
            <a:ext cx="42004" cy="13136"/>
          </a:xfrm>
          <a:custGeom>
            <a:avLst/>
            <a:gdLst/>
            <a:ahLst/>
            <a:cxnLst/>
            <a:rect l="l" t="t" r="r" b="b"/>
            <a:pathLst>
              <a:path w="1602" h="501" extrusionOk="0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25"/>
          <p:cNvSpPr/>
          <p:nvPr/>
        </p:nvSpPr>
        <p:spPr>
          <a:xfrm>
            <a:off x="8371666" y="1176543"/>
            <a:ext cx="311389" cy="13162"/>
          </a:xfrm>
          <a:custGeom>
            <a:avLst/>
            <a:gdLst/>
            <a:ahLst/>
            <a:cxnLst/>
            <a:rect l="l" t="t" r="r" b="b"/>
            <a:pathLst>
              <a:path w="11876" h="502" extrusionOk="0">
                <a:moveTo>
                  <a:pt x="234" y="1"/>
                </a:moveTo>
                <a:cubicBezTo>
                  <a:pt x="101" y="1"/>
                  <a:pt x="1" y="134"/>
                  <a:pt x="1" y="268"/>
                </a:cubicBezTo>
                <a:cubicBezTo>
                  <a:pt x="1" y="401"/>
                  <a:pt x="101" y="501"/>
                  <a:pt x="234" y="501"/>
                </a:cubicBezTo>
                <a:lnTo>
                  <a:pt x="11609" y="501"/>
                </a:lnTo>
                <a:cubicBezTo>
                  <a:pt x="11742" y="501"/>
                  <a:pt x="11876" y="401"/>
                  <a:pt x="11876" y="268"/>
                </a:cubicBezTo>
                <a:cubicBezTo>
                  <a:pt x="11876" y="134"/>
                  <a:pt x="11742" y="1"/>
                  <a:pt x="1160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5"/>
          <p:cNvSpPr/>
          <p:nvPr/>
        </p:nvSpPr>
        <p:spPr>
          <a:xfrm>
            <a:off x="8687406" y="1176543"/>
            <a:ext cx="98876" cy="13162"/>
          </a:xfrm>
          <a:custGeom>
            <a:avLst/>
            <a:gdLst/>
            <a:ahLst/>
            <a:cxnLst/>
            <a:rect l="l" t="t" r="r" b="b"/>
            <a:pathLst>
              <a:path w="3771" h="502" extrusionOk="0">
                <a:moveTo>
                  <a:pt x="268" y="1"/>
                </a:moveTo>
                <a:cubicBezTo>
                  <a:pt x="134" y="1"/>
                  <a:pt x="1" y="134"/>
                  <a:pt x="1" y="268"/>
                </a:cubicBezTo>
                <a:cubicBezTo>
                  <a:pt x="1" y="401"/>
                  <a:pt x="134" y="501"/>
                  <a:pt x="268" y="501"/>
                </a:cubicBezTo>
                <a:lnTo>
                  <a:pt x="3537" y="501"/>
                </a:lnTo>
                <a:cubicBezTo>
                  <a:pt x="3670" y="501"/>
                  <a:pt x="3770" y="401"/>
                  <a:pt x="3770" y="268"/>
                </a:cubicBezTo>
                <a:cubicBezTo>
                  <a:pt x="3770" y="134"/>
                  <a:pt x="3670" y="1"/>
                  <a:pt x="3537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5"/>
          <p:cNvSpPr/>
          <p:nvPr/>
        </p:nvSpPr>
        <p:spPr>
          <a:xfrm>
            <a:off x="8720653" y="1211546"/>
            <a:ext cx="65629" cy="12271"/>
          </a:xfrm>
          <a:custGeom>
            <a:avLst/>
            <a:gdLst/>
            <a:ahLst/>
            <a:cxnLst/>
            <a:rect l="l" t="t" r="r" b="b"/>
            <a:pathLst>
              <a:path w="2503" h="468" extrusionOk="0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269" y="467"/>
                </a:lnTo>
                <a:cubicBezTo>
                  <a:pt x="2402" y="467"/>
                  <a:pt x="2502" y="367"/>
                  <a:pt x="2502" y="234"/>
                </a:cubicBezTo>
                <a:cubicBezTo>
                  <a:pt x="2502" y="100"/>
                  <a:pt x="2402" y="0"/>
                  <a:pt x="2269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5"/>
          <p:cNvSpPr/>
          <p:nvPr/>
        </p:nvSpPr>
        <p:spPr>
          <a:xfrm>
            <a:off x="8688298" y="1211546"/>
            <a:ext cx="19245" cy="12271"/>
          </a:xfrm>
          <a:custGeom>
            <a:avLst/>
            <a:gdLst/>
            <a:ahLst/>
            <a:cxnLst/>
            <a:rect l="l" t="t" r="r" b="b"/>
            <a:pathLst>
              <a:path w="734" h="468" extrusionOk="0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467" y="467"/>
                </a:lnTo>
                <a:cubicBezTo>
                  <a:pt x="600" y="467"/>
                  <a:pt x="734" y="367"/>
                  <a:pt x="734" y="234"/>
                </a:cubicBezTo>
                <a:cubicBezTo>
                  <a:pt x="734" y="100"/>
                  <a:pt x="600" y="0"/>
                  <a:pt x="467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5"/>
          <p:cNvSpPr/>
          <p:nvPr/>
        </p:nvSpPr>
        <p:spPr>
          <a:xfrm>
            <a:off x="8610451" y="1211546"/>
            <a:ext cx="59493" cy="12271"/>
          </a:xfrm>
          <a:custGeom>
            <a:avLst/>
            <a:gdLst/>
            <a:ahLst/>
            <a:cxnLst/>
            <a:rect l="l" t="t" r="r" b="b"/>
            <a:pathLst>
              <a:path w="2269" h="468" extrusionOk="0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035" y="467"/>
                </a:lnTo>
                <a:cubicBezTo>
                  <a:pt x="2168" y="467"/>
                  <a:pt x="2269" y="367"/>
                  <a:pt x="2269" y="234"/>
                </a:cubicBezTo>
                <a:cubicBezTo>
                  <a:pt x="2269" y="100"/>
                  <a:pt x="2168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5"/>
          <p:cNvSpPr/>
          <p:nvPr/>
        </p:nvSpPr>
        <p:spPr>
          <a:xfrm>
            <a:off x="8526469" y="1211546"/>
            <a:ext cx="59519" cy="12271"/>
          </a:xfrm>
          <a:custGeom>
            <a:avLst/>
            <a:gdLst/>
            <a:ahLst/>
            <a:cxnLst/>
            <a:rect l="l" t="t" r="r" b="b"/>
            <a:pathLst>
              <a:path w="2270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6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6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25"/>
          <p:cNvSpPr/>
          <p:nvPr/>
        </p:nvSpPr>
        <p:spPr>
          <a:xfrm>
            <a:off x="8442513" y="1211546"/>
            <a:ext cx="59493" cy="12271"/>
          </a:xfrm>
          <a:custGeom>
            <a:avLst/>
            <a:gdLst/>
            <a:ahLst/>
            <a:cxnLst/>
            <a:rect l="l" t="t" r="r" b="b"/>
            <a:pathLst>
              <a:path w="2269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5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25"/>
          <p:cNvSpPr/>
          <p:nvPr/>
        </p:nvSpPr>
        <p:spPr>
          <a:xfrm>
            <a:off x="8442513" y="1253524"/>
            <a:ext cx="504683" cy="12271"/>
          </a:xfrm>
          <a:custGeom>
            <a:avLst/>
            <a:gdLst/>
            <a:ahLst/>
            <a:cxnLst/>
            <a:rect l="l" t="t" r="r" b="b"/>
            <a:pathLst>
              <a:path w="19248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19014" y="467"/>
                </a:lnTo>
                <a:cubicBezTo>
                  <a:pt x="19148" y="467"/>
                  <a:pt x="19248" y="367"/>
                  <a:pt x="19248" y="234"/>
                </a:cubicBezTo>
                <a:cubicBezTo>
                  <a:pt x="19248" y="100"/>
                  <a:pt x="19148" y="0"/>
                  <a:pt x="1901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25"/>
          <p:cNvSpPr/>
          <p:nvPr/>
        </p:nvSpPr>
        <p:spPr>
          <a:xfrm>
            <a:off x="8371666" y="1211546"/>
            <a:ext cx="29760" cy="12271"/>
          </a:xfrm>
          <a:custGeom>
            <a:avLst/>
            <a:gdLst/>
            <a:ahLst/>
            <a:cxnLst/>
            <a:rect l="l" t="t" r="r" b="b"/>
            <a:pathLst>
              <a:path w="1135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25"/>
          <p:cNvSpPr/>
          <p:nvPr/>
        </p:nvSpPr>
        <p:spPr>
          <a:xfrm>
            <a:off x="8371666" y="1253524"/>
            <a:ext cx="29760" cy="12271"/>
          </a:xfrm>
          <a:custGeom>
            <a:avLst/>
            <a:gdLst/>
            <a:ahLst/>
            <a:cxnLst/>
            <a:rect l="l" t="t" r="r" b="b"/>
            <a:pathLst>
              <a:path w="1135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5"/>
          <p:cNvSpPr/>
          <p:nvPr/>
        </p:nvSpPr>
        <p:spPr>
          <a:xfrm>
            <a:off x="8371666" y="1295502"/>
            <a:ext cx="29760" cy="12271"/>
          </a:xfrm>
          <a:custGeom>
            <a:avLst/>
            <a:gdLst/>
            <a:ahLst/>
            <a:cxnLst/>
            <a:rect l="l" t="t" r="r" b="b"/>
            <a:pathLst>
              <a:path w="1135" h="468" extrusionOk="0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1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5"/>
          <p:cNvSpPr/>
          <p:nvPr/>
        </p:nvSpPr>
        <p:spPr>
          <a:xfrm>
            <a:off x="8977792" y="1253524"/>
            <a:ext cx="74360" cy="12271"/>
          </a:xfrm>
          <a:custGeom>
            <a:avLst/>
            <a:gdLst/>
            <a:ahLst/>
            <a:cxnLst/>
            <a:rect l="l" t="t" r="r" b="b"/>
            <a:pathLst>
              <a:path w="2836" h="468" extrusionOk="0">
                <a:moveTo>
                  <a:pt x="267" y="0"/>
                </a:moveTo>
                <a:cubicBezTo>
                  <a:pt x="134" y="0"/>
                  <a:pt x="0" y="100"/>
                  <a:pt x="0" y="234"/>
                </a:cubicBezTo>
                <a:cubicBezTo>
                  <a:pt x="0" y="367"/>
                  <a:pt x="134" y="467"/>
                  <a:pt x="267" y="467"/>
                </a:cubicBezTo>
                <a:lnTo>
                  <a:pt x="2602" y="467"/>
                </a:lnTo>
                <a:cubicBezTo>
                  <a:pt x="2736" y="467"/>
                  <a:pt x="2836" y="367"/>
                  <a:pt x="2836" y="234"/>
                </a:cubicBezTo>
                <a:cubicBezTo>
                  <a:pt x="2836" y="100"/>
                  <a:pt x="2736" y="0"/>
                  <a:pt x="26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5"/>
          <p:cNvSpPr/>
          <p:nvPr/>
        </p:nvSpPr>
        <p:spPr>
          <a:xfrm>
            <a:off x="8440756" y="1295502"/>
            <a:ext cx="213457" cy="12271"/>
          </a:xfrm>
          <a:custGeom>
            <a:avLst/>
            <a:gdLst/>
            <a:ahLst/>
            <a:cxnLst/>
            <a:rect l="l" t="t" r="r" b="b"/>
            <a:pathLst>
              <a:path w="8141" h="468" extrusionOk="0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7873" y="467"/>
                </a:lnTo>
                <a:cubicBezTo>
                  <a:pt x="8007" y="467"/>
                  <a:pt x="8140" y="367"/>
                  <a:pt x="8140" y="234"/>
                </a:cubicBezTo>
                <a:cubicBezTo>
                  <a:pt x="8140" y="101"/>
                  <a:pt x="8007" y="0"/>
                  <a:pt x="78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25"/>
          <p:cNvSpPr/>
          <p:nvPr/>
        </p:nvSpPr>
        <p:spPr>
          <a:xfrm>
            <a:off x="8720653" y="1349725"/>
            <a:ext cx="240542" cy="13136"/>
          </a:xfrm>
          <a:custGeom>
            <a:avLst/>
            <a:gdLst/>
            <a:ahLst/>
            <a:cxnLst/>
            <a:rect l="l" t="t" r="r" b="b"/>
            <a:pathLst>
              <a:path w="9174" h="501" extrusionOk="0">
                <a:moveTo>
                  <a:pt x="234" y="1"/>
                </a:moveTo>
                <a:cubicBezTo>
                  <a:pt x="100" y="1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8940" y="501"/>
                </a:lnTo>
                <a:cubicBezTo>
                  <a:pt x="9073" y="501"/>
                  <a:pt x="9173" y="401"/>
                  <a:pt x="9173" y="267"/>
                </a:cubicBezTo>
                <a:cubicBezTo>
                  <a:pt x="9173" y="134"/>
                  <a:pt x="9073" y="1"/>
                  <a:pt x="89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5"/>
          <p:cNvSpPr/>
          <p:nvPr/>
        </p:nvSpPr>
        <p:spPr>
          <a:xfrm>
            <a:off x="8882456" y="1320857"/>
            <a:ext cx="78739" cy="13162"/>
          </a:xfrm>
          <a:custGeom>
            <a:avLst/>
            <a:gdLst/>
            <a:ahLst/>
            <a:cxnLst/>
            <a:rect l="l" t="t" r="r" b="b"/>
            <a:pathLst>
              <a:path w="3003" h="502" extrusionOk="0">
                <a:moveTo>
                  <a:pt x="267" y="1"/>
                </a:moveTo>
                <a:cubicBezTo>
                  <a:pt x="134" y="1"/>
                  <a:pt x="0" y="101"/>
                  <a:pt x="0" y="268"/>
                </a:cubicBezTo>
                <a:cubicBezTo>
                  <a:pt x="0" y="401"/>
                  <a:pt x="134" y="501"/>
                  <a:pt x="267" y="501"/>
                </a:cubicBezTo>
                <a:lnTo>
                  <a:pt x="2769" y="501"/>
                </a:lnTo>
                <a:cubicBezTo>
                  <a:pt x="2902" y="501"/>
                  <a:pt x="3002" y="401"/>
                  <a:pt x="3002" y="268"/>
                </a:cubicBezTo>
                <a:cubicBezTo>
                  <a:pt x="3002" y="101"/>
                  <a:pt x="2902" y="1"/>
                  <a:pt x="27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5"/>
          <p:cNvSpPr/>
          <p:nvPr/>
        </p:nvSpPr>
        <p:spPr>
          <a:xfrm>
            <a:off x="8371666" y="1058474"/>
            <a:ext cx="251922" cy="13162"/>
          </a:xfrm>
          <a:custGeom>
            <a:avLst/>
            <a:gdLst/>
            <a:ahLst/>
            <a:cxnLst/>
            <a:rect l="l" t="t" r="r" b="b"/>
            <a:pathLst>
              <a:path w="9608" h="502" extrusionOk="0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501"/>
                  <a:pt x="234" y="501"/>
                </a:cubicBezTo>
                <a:lnTo>
                  <a:pt x="9341" y="501"/>
                </a:lnTo>
                <a:cubicBezTo>
                  <a:pt x="9474" y="501"/>
                  <a:pt x="9608" y="368"/>
                  <a:pt x="9608" y="234"/>
                </a:cubicBezTo>
                <a:cubicBezTo>
                  <a:pt x="9608" y="101"/>
                  <a:pt x="9474" y="1"/>
                  <a:pt x="934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5"/>
          <p:cNvSpPr/>
          <p:nvPr/>
        </p:nvSpPr>
        <p:spPr>
          <a:xfrm>
            <a:off x="8371666" y="1467793"/>
            <a:ext cx="406725" cy="12271"/>
          </a:xfrm>
          <a:custGeom>
            <a:avLst/>
            <a:gdLst/>
            <a:ahLst/>
            <a:cxnLst/>
            <a:rect l="l" t="t" r="r" b="b"/>
            <a:pathLst>
              <a:path w="15512" h="468" extrusionOk="0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468"/>
                  <a:pt x="234" y="468"/>
                </a:cubicBezTo>
                <a:lnTo>
                  <a:pt x="15278" y="468"/>
                </a:lnTo>
                <a:cubicBezTo>
                  <a:pt x="15412" y="468"/>
                  <a:pt x="15512" y="368"/>
                  <a:pt x="15512" y="234"/>
                </a:cubicBezTo>
                <a:cubicBezTo>
                  <a:pt x="15512" y="101"/>
                  <a:pt x="15412" y="1"/>
                  <a:pt x="1527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5"/>
          <p:cNvSpPr/>
          <p:nvPr/>
        </p:nvSpPr>
        <p:spPr>
          <a:xfrm>
            <a:off x="8741629" y="1392595"/>
            <a:ext cx="120743" cy="12271"/>
          </a:xfrm>
          <a:custGeom>
            <a:avLst/>
            <a:gdLst/>
            <a:ahLst/>
            <a:cxnLst/>
            <a:rect l="l" t="t" r="r" b="b"/>
            <a:pathLst>
              <a:path w="4605" h="468" extrusionOk="0">
                <a:moveTo>
                  <a:pt x="268" y="0"/>
                </a:moveTo>
                <a:cubicBezTo>
                  <a:pt x="134" y="0"/>
                  <a:pt x="1" y="100"/>
                  <a:pt x="1" y="234"/>
                </a:cubicBezTo>
                <a:cubicBezTo>
                  <a:pt x="1" y="367"/>
                  <a:pt x="134" y="467"/>
                  <a:pt x="268" y="467"/>
                </a:cubicBezTo>
                <a:lnTo>
                  <a:pt x="4371" y="467"/>
                </a:lnTo>
                <a:cubicBezTo>
                  <a:pt x="4504" y="467"/>
                  <a:pt x="4604" y="367"/>
                  <a:pt x="4604" y="234"/>
                </a:cubicBezTo>
                <a:cubicBezTo>
                  <a:pt x="4604" y="100"/>
                  <a:pt x="4504" y="0"/>
                  <a:pt x="4371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5"/>
          <p:cNvSpPr/>
          <p:nvPr/>
        </p:nvSpPr>
        <p:spPr>
          <a:xfrm>
            <a:off x="8902567" y="1392595"/>
            <a:ext cx="160965" cy="12271"/>
          </a:xfrm>
          <a:custGeom>
            <a:avLst/>
            <a:gdLst/>
            <a:ahLst/>
            <a:cxnLst/>
            <a:rect l="l" t="t" r="r" b="b"/>
            <a:pathLst>
              <a:path w="6139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5905" y="467"/>
                </a:lnTo>
                <a:cubicBezTo>
                  <a:pt x="6038" y="467"/>
                  <a:pt x="6138" y="367"/>
                  <a:pt x="6138" y="234"/>
                </a:cubicBezTo>
                <a:cubicBezTo>
                  <a:pt x="6138" y="100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5"/>
          <p:cNvSpPr/>
          <p:nvPr/>
        </p:nvSpPr>
        <p:spPr>
          <a:xfrm>
            <a:off x="8902567" y="1452062"/>
            <a:ext cx="160965" cy="13136"/>
          </a:xfrm>
          <a:custGeom>
            <a:avLst/>
            <a:gdLst/>
            <a:ahLst/>
            <a:cxnLst/>
            <a:rect l="l" t="t" r="r" b="b"/>
            <a:pathLst>
              <a:path w="6139" h="501" extrusionOk="0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5905" y="501"/>
                </a:lnTo>
                <a:cubicBezTo>
                  <a:pt x="6038" y="501"/>
                  <a:pt x="6138" y="401"/>
                  <a:pt x="6138" y="267"/>
                </a:cubicBezTo>
                <a:cubicBezTo>
                  <a:pt x="6138" y="134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5"/>
          <p:cNvSpPr/>
          <p:nvPr/>
        </p:nvSpPr>
        <p:spPr>
          <a:xfrm>
            <a:off x="8371666" y="1508906"/>
            <a:ext cx="61250" cy="13136"/>
          </a:xfrm>
          <a:custGeom>
            <a:avLst/>
            <a:gdLst/>
            <a:ahLst/>
            <a:cxnLst/>
            <a:rect l="l" t="t" r="r" b="b"/>
            <a:pathLst>
              <a:path w="2336" h="501" extrusionOk="0">
                <a:moveTo>
                  <a:pt x="234" y="1"/>
                </a:moveTo>
                <a:cubicBezTo>
                  <a:pt x="101" y="1"/>
                  <a:pt x="1" y="101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102" y="501"/>
                </a:lnTo>
                <a:cubicBezTo>
                  <a:pt x="2236" y="501"/>
                  <a:pt x="2336" y="401"/>
                  <a:pt x="2336" y="267"/>
                </a:cubicBezTo>
                <a:cubicBezTo>
                  <a:pt x="2336" y="101"/>
                  <a:pt x="2236" y="1"/>
                  <a:pt x="21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5"/>
          <p:cNvSpPr/>
          <p:nvPr/>
        </p:nvSpPr>
        <p:spPr>
          <a:xfrm>
            <a:off x="8448648" y="1508906"/>
            <a:ext cx="378722" cy="13136"/>
          </a:xfrm>
          <a:custGeom>
            <a:avLst/>
            <a:gdLst/>
            <a:ahLst/>
            <a:cxnLst/>
            <a:rect l="l" t="t" r="r" b="b"/>
            <a:pathLst>
              <a:path w="14444" h="501" extrusionOk="0">
                <a:moveTo>
                  <a:pt x="267" y="1"/>
                </a:moveTo>
                <a:cubicBezTo>
                  <a:pt x="134" y="1"/>
                  <a:pt x="0" y="101"/>
                  <a:pt x="0" y="267"/>
                </a:cubicBezTo>
                <a:cubicBezTo>
                  <a:pt x="0" y="401"/>
                  <a:pt x="134" y="501"/>
                  <a:pt x="267" y="501"/>
                </a:cubicBezTo>
                <a:lnTo>
                  <a:pt x="14210" y="501"/>
                </a:lnTo>
                <a:cubicBezTo>
                  <a:pt x="14344" y="501"/>
                  <a:pt x="14444" y="401"/>
                  <a:pt x="14444" y="267"/>
                </a:cubicBezTo>
                <a:cubicBezTo>
                  <a:pt x="14444" y="101"/>
                  <a:pt x="14344" y="1"/>
                  <a:pt x="14210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35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Competition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3" name="Google Shape;783;p35"/>
          <p:cNvSpPr/>
          <p:nvPr/>
        </p:nvSpPr>
        <p:spPr>
          <a:xfrm>
            <a:off x="2053075" y="4039225"/>
            <a:ext cx="1952400" cy="7038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Generator</a:t>
            </a:r>
            <a:endParaRPr sz="32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4" name="Google Shape;784;p35"/>
          <p:cNvSpPr/>
          <p:nvPr/>
        </p:nvSpPr>
        <p:spPr>
          <a:xfrm>
            <a:off x="4617100" y="4039225"/>
            <a:ext cx="2473800" cy="7038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Discriminator</a:t>
            </a:r>
            <a:endParaRPr sz="32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5" name="Google Shape;785;p35"/>
          <p:cNvSpPr/>
          <p:nvPr/>
        </p:nvSpPr>
        <p:spPr>
          <a:xfrm>
            <a:off x="2353525" y="3600525"/>
            <a:ext cx="1351500" cy="266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6" name="Google Shape;786;p35"/>
          <p:cNvSpPr/>
          <p:nvPr/>
        </p:nvSpPr>
        <p:spPr>
          <a:xfrm>
            <a:off x="5178250" y="3600525"/>
            <a:ext cx="1351500" cy="26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7" name="Google Shape;787;p35"/>
          <p:cNvSpPr/>
          <p:nvPr/>
        </p:nvSpPr>
        <p:spPr>
          <a:xfrm>
            <a:off x="5178250" y="3222325"/>
            <a:ext cx="1351500" cy="45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8" name="Google Shape;788;p35"/>
          <p:cNvSpPr/>
          <p:nvPr/>
        </p:nvSpPr>
        <p:spPr>
          <a:xfrm>
            <a:off x="2353525" y="2973025"/>
            <a:ext cx="1351500" cy="703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9" name="Google Shape;789;p35"/>
          <p:cNvSpPr/>
          <p:nvPr/>
        </p:nvSpPr>
        <p:spPr>
          <a:xfrm>
            <a:off x="5178250" y="2611525"/>
            <a:ext cx="1351500" cy="70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0" name="Google Shape;790;p35"/>
          <p:cNvSpPr/>
          <p:nvPr/>
        </p:nvSpPr>
        <p:spPr>
          <a:xfrm>
            <a:off x="2353525" y="2223875"/>
            <a:ext cx="1351500" cy="87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1" name="Google Shape;791;p35"/>
          <p:cNvSpPr/>
          <p:nvPr/>
        </p:nvSpPr>
        <p:spPr>
          <a:xfrm>
            <a:off x="5178250" y="1950525"/>
            <a:ext cx="1351500" cy="70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2" name="Google Shape;792;p35"/>
          <p:cNvSpPr/>
          <p:nvPr/>
        </p:nvSpPr>
        <p:spPr>
          <a:xfrm>
            <a:off x="2353525" y="1694475"/>
            <a:ext cx="1351500" cy="703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36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End Result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98" name="Google Shape;7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3675" y="1442050"/>
            <a:ext cx="3396650" cy="3396650"/>
          </a:xfrm>
          <a:prstGeom prst="rect">
            <a:avLst/>
          </a:prstGeom>
          <a:noFill/>
          <a:ln>
            <a:noFill/>
          </a:ln>
        </p:spPr>
      </p:pic>
      <p:sp>
        <p:nvSpPr>
          <p:cNvPr id="799" name="Google Shape;799;p36"/>
          <p:cNvSpPr txBox="1"/>
          <p:nvPr/>
        </p:nvSpPr>
        <p:spPr>
          <a:xfrm>
            <a:off x="2256300" y="4838700"/>
            <a:ext cx="4631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Credit: DCGAN Tutorial on PyTorch by Nathan Inkawhich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37"/>
          <p:cNvSpPr txBox="1"/>
          <p:nvPr/>
        </p:nvSpPr>
        <p:spPr>
          <a:xfrm>
            <a:off x="1321450" y="211825"/>
            <a:ext cx="1787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RNN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5" name="Google Shape;805;p37"/>
          <p:cNvSpPr txBox="1"/>
          <p:nvPr/>
        </p:nvSpPr>
        <p:spPr>
          <a:xfrm>
            <a:off x="3016875" y="458125"/>
            <a:ext cx="5901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(Recurrent Neural Network)</a:t>
            </a:r>
            <a:endParaRPr sz="3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6" name="Google Shape;806;p37"/>
          <p:cNvSpPr/>
          <p:nvPr/>
        </p:nvSpPr>
        <p:spPr>
          <a:xfrm>
            <a:off x="3595800" y="1528150"/>
            <a:ext cx="1952400" cy="19524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Model</a:t>
            </a:r>
            <a:endParaRPr sz="32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7" name="Google Shape;807;p37"/>
          <p:cNvSpPr/>
          <p:nvPr/>
        </p:nvSpPr>
        <p:spPr>
          <a:xfrm>
            <a:off x="3595800" y="3607475"/>
            <a:ext cx="1952400" cy="6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8" name="Google Shape;808;p37"/>
          <p:cNvSpPr/>
          <p:nvPr/>
        </p:nvSpPr>
        <p:spPr>
          <a:xfrm>
            <a:off x="2948988" y="1211350"/>
            <a:ext cx="6600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9" name="Google Shape;809;p37"/>
          <p:cNvSpPr/>
          <p:nvPr/>
        </p:nvSpPr>
        <p:spPr>
          <a:xfrm>
            <a:off x="5535038" y="1211350"/>
            <a:ext cx="6600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810" name="Google Shape;810;p37"/>
          <p:cNvCxnSpPr>
            <a:stCxn id="808" idx="3"/>
            <a:endCxn id="808" idx="1"/>
          </p:cNvCxnSpPr>
          <p:nvPr/>
        </p:nvCxnSpPr>
        <p:spPr>
          <a:xfrm rot="10800000">
            <a:off x="2948988" y="2504350"/>
            <a:ext cx="6600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811" name="Google Shape;811;p37"/>
          <p:cNvCxnSpPr>
            <a:stCxn id="808" idx="1"/>
            <a:endCxn id="809" idx="3"/>
          </p:cNvCxnSpPr>
          <p:nvPr/>
        </p:nvCxnSpPr>
        <p:spPr>
          <a:xfrm>
            <a:off x="2948988" y="2504350"/>
            <a:ext cx="3246000" cy="600"/>
          </a:xfrm>
          <a:prstGeom prst="bentConnector5">
            <a:avLst>
              <a:gd name="adj1" fmla="val -7336"/>
              <a:gd name="adj2" fmla="val 255187500"/>
              <a:gd name="adj3" fmla="val 107337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2" name="Google Shape;812;p37"/>
          <p:cNvCxnSpPr>
            <a:stCxn id="809" idx="3"/>
          </p:cNvCxnSpPr>
          <p:nvPr/>
        </p:nvCxnSpPr>
        <p:spPr>
          <a:xfrm rot="10800000">
            <a:off x="5535038" y="2504350"/>
            <a:ext cx="6600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38"/>
          <p:cNvSpPr txBox="1"/>
          <p:nvPr/>
        </p:nvSpPr>
        <p:spPr>
          <a:xfrm>
            <a:off x="1321450" y="211825"/>
            <a:ext cx="24831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N-Gram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8" name="Google Shape;818;p38"/>
          <p:cNvSpPr txBox="1"/>
          <p:nvPr/>
        </p:nvSpPr>
        <p:spPr>
          <a:xfrm>
            <a:off x="3971000" y="458125"/>
            <a:ext cx="4947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(Sentence Probability)</a:t>
            </a:r>
            <a:endParaRPr sz="3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9" name="Google Shape;819;p38"/>
          <p:cNvSpPr txBox="1"/>
          <p:nvPr/>
        </p:nvSpPr>
        <p:spPr>
          <a:xfrm>
            <a:off x="587711" y="1868225"/>
            <a:ext cx="2717821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Unigram: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P(Sentence) =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0" name="Google Shape;820;p38"/>
          <p:cNvSpPr txBox="1"/>
          <p:nvPr/>
        </p:nvSpPr>
        <p:spPr>
          <a:xfrm>
            <a:off x="587711" y="2754725"/>
            <a:ext cx="2566339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Bigram: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P(Sentence) =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1" name="Google Shape;821;p38"/>
          <p:cNvSpPr txBox="1"/>
          <p:nvPr/>
        </p:nvSpPr>
        <p:spPr>
          <a:xfrm>
            <a:off x="587711" y="3641225"/>
            <a:ext cx="2566339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Trigram:</a:t>
            </a:r>
            <a:endParaRPr sz="24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	P(Sentence) =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2" name="Google Shape;822;p38"/>
          <p:cNvSpPr txBox="1"/>
          <p:nvPr/>
        </p:nvSpPr>
        <p:spPr>
          <a:xfrm>
            <a:off x="3154050" y="2293025"/>
            <a:ext cx="650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P(I)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3" name="Google Shape;823;p38"/>
          <p:cNvSpPr txBox="1"/>
          <p:nvPr/>
        </p:nvSpPr>
        <p:spPr>
          <a:xfrm>
            <a:off x="2398950" y="1314125"/>
            <a:ext cx="4947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Sentence = “I Play Video Games”</a:t>
            </a:r>
            <a:endParaRPr sz="2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4" name="Google Shape;824;p38"/>
          <p:cNvSpPr txBox="1"/>
          <p:nvPr/>
        </p:nvSpPr>
        <p:spPr>
          <a:xfrm>
            <a:off x="3668325" y="2293025"/>
            <a:ext cx="983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P(Play)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5" name="Google Shape;825;p38"/>
          <p:cNvSpPr txBox="1"/>
          <p:nvPr/>
        </p:nvSpPr>
        <p:spPr>
          <a:xfrm>
            <a:off x="4572000" y="2293025"/>
            <a:ext cx="1123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P(Video)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6" name="Google Shape;826;p38"/>
          <p:cNvSpPr txBox="1"/>
          <p:nvPr/>
        </p:nvSpPr>
        <p:spPr>
          <a:xfrm>
            <a:off x="5606950" y="2293025"/>
            <a:ext cx="129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P(Games)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7" name="Google Shape;827;p38"/>
          <p:cNvSpPr txBox="1"/>
          <p:nvPr/>
        </p:nvSpPr>
        <p:spPr>
          <a:xfrm>
            <a:off x="3154050" y="3179525"/>
            <a:ext cx="650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P(I)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8" name="Google Shape;828;p38"/>
          <p:cNvSpPr txBox="1"/>
          <p:nvPr/>
        </p:nvSpPr>
        <p:spPr>
          <a:xfrm>
            <a:off x="3668325" y="3179525"/>
            <a:ext cx="129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P(Play | I)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9" name="Google Shape;829;p38"/>
          <p:cNvSpPr txBox="1"/>
          <p:nvPr/>
        </p:nvSpPr>
        <p:spPr>
          <a:xfrm>
            <a:off x="4754650" y="3179525"/>
            <a:ext cx="1677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P(Video | Play)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0" name="Google Shape;830;p38"/>
          <p:cNvSpPr txBox="1"/>
          <p:nvPr/>
        </p:nvSpPr>
        <p:spPr>
          <a:xfrm>
            <a:off x="6349325" y="3179525"/>
            <a:ext cx="2220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P(Games | Video)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1" name="Google Shape;831;p38"/>
          <p:cNvSpPr txBox="1"/>
          <p:nvPr/>
        </p:nvSpPr>
        <p:spPr>
          <a:xfrm>
            <a:off x="3154050" y="4066025"/>
            <a:ext cx="650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P(I)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2" name="Google Shape;832;p38"/>
          <p:cNvSpPr txBox="1"/>
          <p:nvPr/>
        </p:nvSpPr>
        <p:spPr>
          <a:xfrm>
            <a:off x="3668325" y="4066025"/>
            <a:ext cx="1299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P(Play | I)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3" name="Google Shape;833;p38"/>
          <p:cNvSpPr txBox="1"/>
          <p:nvPr/>
        </p:nvSpPr>
        <p:spPr>
          <a:xfrm>
            <a:off x="4754650" y="4066025"/>
            <a:ext cx="2483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P(Video | I Play)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4" name="Google Shape;834;p38"/>
          <p:cNvSpPr txBox="1"/>
          <p:nvPr/>
        </p:nvSpPr>
        <p:spPr>
          <a:xfrm>
            <a:off x="6498000" y="4066025"/>
            <a:ext cx="2646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P(Games | Play Video)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39"/>
          <p:cNvSpPr txBox="1"/>
          <p:nvPr/>
        </p:nvSpPr>
        <p:spPr>
          <a:xfrm>
            <a:off x="1321450" y="211825"/>
            <a:ext cx="1787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RNN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0" name="Google Shape;840;p39"/>
          <p:cNvSpPr txBox="1"/>
          <p:nvPr/>
        </p:nvSpPr>
        <p:spPr>
          <a:xfrm>
            <a:off x="3016875" y="458125"/>
            <a:ext cx="5901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(Training)</a:t>
            </a:r>
            <a:endParaRPr sz="3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1" name="Google Shape;841;p39"/>
          <p:cNvSpPr txBox="1"/>
          <p:nvPr/>
        </p:nvSpPr>
        <p:spPr>
          <a:xfrm>
            <a:off x="1321450" y="1381525"/>
            <a:ext cx="4197600" cy="323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Start with your large dataset of text: 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…This is a simple sentence…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1-Step: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Choose a Window (number of words)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highlight>
                  <a:srgbClr val="708CC2"/>
                </a:highlight>
                <a:latin typeface="Roboto"/>
                <a:ea typeface="Roboto"/>
                <a:cs typeface="Roboto"/>
                <a:sym typeface="Roboto"/>
              </a:rPr>
              <a:t>A Simple Sentence</a:t>
            </a:r>
            <a:endParaRPr sz="1800" dirty="0">
              <a:solidFill>
                <a:srgbClr val="708CC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2" name="Google Shape;842;p39"/>
          <p:cNvSpPr txBox="1"/>
          <p:nvPr/>
        </p:nvSpPr>
        <p:spPr>
          <a:xfrm>
            <a:off x="5519050" y="1381525"/>
            <a:ext cx="2935800" cy="2677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 want to train our model to maximize: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P(Simple | A) = 1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P(Sentence | A Simple) = 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Repeat for may steps over several epochs…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0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End Result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8" name="Google Shape;848;p40"/>
          <p:cNvSpPr txBox="1"/>
          <p:nvPr/>
        </p:nvSpPr>
        <p:spPr>
          <a:xfrm>
            <a:off x="2256300" y="4838700"/>
            <a:ext cx="4631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Credit: Text Generation with an RRN on TensorFlow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9" name="Google Shape;849;p40"/>
          <p:cNvSpPr txBox="1"/>
          <p:nvPr/>
        </p:nvSpPr>
        <p:spPr>
          <a:xfrm>
            <a:off x="1108650" y="1366400"/>
            <a:ext cx="6926700" cy="3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QUEENE: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I had thought thou hadst a Roman; for the oracle,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Thus by All bids the man against the word,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Which are so weak of care, by old care done;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Your children were in your holy love,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And the precipitation through the bleeding throne.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BISHOP OF ELY: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Marry, and will, my lord, to weep in such a one were prettiest;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Yet now I was adopted heir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Of the world's lamentable day,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To watch the next way with his father with his face?</a:t>
            </a:r>
            <a:endParaRPr sz="16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41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55" name="Google Shape;855;p41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Story</a:t>
            </a:r>
            <a:endParaRPr/>
          </a:p>
        </p:txBody>
      </p:sp>
      <p:grpSp>
        <p:nvGrpSpPr>
          <p:cNvPr id="856" name="Google Shape;856;p41"/>
          <p:cNvGrpSpPr/>
          <p:nvPr/>
        </p:nvGrpSpPr>
        <p:grpSpPr>
          <a:xfrm>
            <a:off x="6275049" y="1382979"/>
            <a:ext cx="2377553" cy="2377553"/>
            <a:chOff x="6198197" y="1098851"/>
            <a:chExt cx="2945797" cy="2945797"/>
          </a:xfrm>
        </p:grpSpPr>
        <p:sp>
          <p:nvSpPr>
            <p:cNvPr id="857" name="Google Shape;857;p41"/>
            <p:cNvSpPr/>
            <p:nvPr/>
          </p:nvSpPr>
          <p:spPr>
            <a:xfrm>
              <a:off x="7315562" y="1098851"/>
              <a:ext cx="1218960" cy="1218960"/>
            </a:xfrm>
            <a:custGeom>
              <a:avLst/>
              <a:gdLst/>
              <a:ahLst/>
              <a:cxnLst/>
              <a:rect l="l" t="t" r="r" b="b"/>
              <a:pathLst>
                <a:path w="78289" h="78289" extrusionOk="0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7213984" y="2419374"/>
              <a:ext cx="355541" cy="152384"/>
            </a:xfrm>
            <a:custGeom>
              <a:avLst/>
              <a:gdLst/>
              <a:ahLst/>
              <a:cxnLst/>
              <a:rect l="l" t="t" r="r" b="b"/>
              <a:pathLst>
                <a:path w="22835" h="9787" extrusionOk="0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6283022" y="3307176"/>
              <a:ext cx="698875" cy="536854"/>
            </a:xfrm>
            <a:custGeom>
              <a:avLst/>
              <a:gdLst/>
              <a:ahLst/>
              <a:cxnLst/>
              <a:rect l="l" t="t" r="r" b="b"/>
              <a:pathLst>
                <a:path w="44886" h="34480" extrusionOk="0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6807669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6198197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6198197" y="2267006"/>
              <a:ext cx="1371328" cy="1015802"/>
            </a:xfrm>
            <a:custGeom>
              <a:avLst/>
              <a:gdLst/>
              <a:ahLst/>
              <a:cxnLst/>
              <a:rect l="l" t="t" r="r" b="b"/>
              <a:pathLst>
                <a:path w="88075" h="65241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6706090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1"/>
            <p:cNvSpPr/>
            <p:nvPr/>
          </p:nvSpPr>
          <p:spPr>
            <a:xfrm>
              <a:off x="7925034" y="3841476"/>
              <a:ext cx="507909" cy="203173"/>
            </a:xfrm>
            <a:custGeom>
              <a:avLst/>
              <a:gdLst/>
              <a:ahLst/>
              <a:cxnLst/>
              <a:rect l="l" t="t" r="r" b="b"/>
              <a:pathLst>
                <a:path w="32621" h="13049" extrusionOk="0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1"/>
            <p:cNvSpPr/>
            <p:nvPr/>
          </p:nvSpPr>
          <p:spPr>
            <a:xfrm>
              <a:off x="6283022" y="1962270"/>
              <a:ext cx="1184924" cy="812645"/>
            </a:xfrm>
            <a:custGeom>
              <a:avLst/>
              <a:gdLst/>
              <a:ahLst/>
              <a:cxnLst/>
              <a:rect l="l" t="t" r="r" b="b"/>
              <a:pathLst>
                <a:path w="76103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6283022" y="1962270"/>
              <a:ext cx="945706" cy="812645"/>
            </a:xfrm>
            <a:custGeom>
              <a:avLst/>
              <a:gdLst/>
              <a:ahLst/>
              <a:cxnLst/>
              <a:rect l="l" t="t" r="r" b="b"/>
              <a:pathLst>
                <a:path w="60739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6756880" y="2571742"/>
              <a:ext cx="2387115" cy="203173"/>
            </a:xfrm>
            <a:custGeom>
              <a:avLst/>
              <a:gdLst/>
              <a:ahLst/>
              <a:cxnLst/>
              <a:rect l="l" t="t" r="r" b="b"/>
              <a:pathLst>
                <a:path w="153315" h="13049" extrusionOk="0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1"/>
            <p:cNvSpPr/>
            <p:nvPr/>
          </p:nvSpPr>
          <p:spPr>
            <a:xfrm>
              <a:off x="6381051" y="2302942"/>
              <a:ext cx="141718" cy="131302"/>
            </a:xfrm>
            <a:custGeom>
              <a:avLst/>
              <a:gdLst/>
              <a:ahLst/>
              <a:cxnLst/>
              <a:rect l="l" t="t" r="r" b="b"/>
              <a:pathLst>
                <a:path w="9102" h="8433" extrusionOk="0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1"/>
            <p:cNvSpPr/>
            <p:nvPr/>
          </p:nvSpPr>
          <p:spPr>
            <a:xfrm>
              <a:off x="6498371" y="2115152"/>
              <a:ext cx="176766" cy="166724"/>
            </a:xfrm>
            <a:custGeom>
              <a:avLst/>
              <a:gdLst/>
              <a:ahLst/>
              <a:cxnLst/>
              <a:rect l="l" t="t" r="r" b="b"/>
              <a:pathLst>
                <a:path w="11353" h="10708" extrusionOk="0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1"/>
            <p:cNvSpPr/>
            <p:nvPr/>
          </p:nvSpPr>
          <p:spPr>
            <a:xfrm>
              <a:off x="6655301" y="1809902"/>
              <a:ext cx="203173" cy="304752"/>
            </a:xfrm>
            <a:custGeom>
              <a:avLst/>
              <a:gdLst/>
              <a:ahLst/>
              <a:cxnLst/>
              <a:rect l="l" t="t" r="r" b="b"/>
              <a:pathLst>
                <a:path w="13049" h="19573" extrusionOk="0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1"/>
            <p:cNvSpPr/>
            <p:nvPr/>
          </p:nvSpPr>
          <p:spPr>
            <a:xfrm>
              <a:off x="6502933" y="2267006"/>
              <a:ext cx="761856" cy="304752"/>
            </a:xfrm>
            <a:custGeom>
              <a:avLst/>
              <a:gdLst/>
              <a:ahLst/>
              <a:cxnLst/>
              <a:rect l="l" t="t" r="r" b="b"/>
              <a:pathLst>
                <a:path w="48931" h="19573" extrusionOk="0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1"/>
            <p:cNvSpPr/>
            <p:nvPr/>
          </p:nvSpPr>
          <p:spPr>
            <a:xfrm>
              <a:off x="7518720" y="2063849"/>
              <a:ext cx="457120" cy="507909"/>
            </a:xfrm>
            <a:custGeom>
              <a:avLst/>
              <a:gdLst/>
              <a:ahLst/>
              <a:cxnLst/>
              <a:rect l="l" t="t" r="r" b="b"/>
              <a:pathLst>
                <a:path w="29359" h="32621" extrusionOk="0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6401354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7721877" y="3841476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8128192" y="1555955"/>
              <a:ext cx="1015802" cy="660277"/>
            </a:xfrm>
            <a:custGeom>
              <a:avLst/>
              <a:gdLst/>
              <a:ahLst/>
              <a:cxnLst/>
              <a:rect l="l" t="t" r="r" b="b"/>
              <a:pathLst>
                <a:path w="65241" h="42407" extrusionOk="0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8178981" y="1962270"/>
              <a:ext cx="609488" cy="609488"/>
            </a:xfrm>
            <a:custGeom>
              <a:avLst/>
              <a:gdLst/>
              <a:ahLst/>
              <a:cxnLst/>
              <a:rect l="l" t="t" r="r" b="b"/>
              <a:pathLst>
                <a:path w="39145" h="39145" extrusionOk="0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1"/>
            <p:cNvSpPr/>
            <p:nvPr/>
          </p:nvSpPr>
          <p:spPr>
            <a:xfrm>
              <a:off x="848371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1"/>
            <p:cNvSpPr/>
            <p:nvPr/>
          </p:nvSpPr>
          <p:spPr>
            <a:xfrm>
              <a:off x="863608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833134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8686875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696003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1"/>
            <p:cNvSpPr/>
            <p:nvPr/>
          </p:nvSpPr>
          <p:spPr>
            <a:xfrm>
              <a:off x="711240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1"/>
            <p:cNvSpPr/>
            <p:nvPr/>
          </p:nvSpPr>
          <p:spPr>
            <a:xfrm>
              <a:off x="680766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1"/>
            <p:cNvSpPr/>
            <p:nvPr/>
          </p:nvSpPr>
          <p:spPr>
            <a:xfrm>
              <a:off x="7163194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6706090" y="1809902"/>
              <a:ext cx="152384" cy="203173"/>
            </a:xfrm>
            <a:custGeom>
              <a:avLst/>
              <a:gdLst/>
              <a:ahLst/>
              <a:cxnLst/>
              <a:rect l="l" t="t" r="r" b="b"/>
              <a:pathLst>
                <a:path w="9787" h="13049" extrusionOk="0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6502933" y="1505166"/>
              <a:ext cx="304752" cy="304752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1"/>
            <p:cNvSpPr/>
            <p:nvPr/>
          </p:nvSpPr>
          <p:spPr>
            <a:xfrm>
              <a:off x="6655301" y="1606745"/>
              <a:ext cx="203173" cy="203173"/>
            </a:xfrm>
            <a:custGeom>
              <a:avLst/>
              <a:gdLst/>
              <a:ahLst/>
              <a:cxnLst/>
              <a:rect l="l" t="t" r="r" b="b"/>
              <a:pathLst>
                <a:path w="13049" h="13049" extrusionOk="0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1"/>
            <p:cNvSpPr/>
            <p:nvPr/>
          </p:nvSpPr>
          <p:spPr>
            <a:xfrm>
              <a:off x="6655301" y="1708323"/>
              <a:ext cx="203173" cy="253962"/>
            </a:xfrm>
            <a:custGeom>
              <a:avLst/>
              <a:gdLst/>
              <a:ahLst/>
              <a:cxnLst/>
              <a:rect l="l" t="t" r="r" b="b"/>
              <a:pathLst>
                <a:path w="13049" h="16311" extrusionOk="0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41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890" name="Google Shape;890;p4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42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My Idea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01" name="Google Shape;901;p42"/>
          <p:cNvSpPr txBox="1"/>
          <p:nvPr/>
        </p:nvSpPr>
        <p:spPr>
          <a:xfrm>
            <a:off x="2238300" y="1442050"/>
            <a:ext cx="4667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 Create a DCGAN that creates Hearthstone card text instead of images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43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My Idea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07" name="Google Shape;907;p43"/>
          <p:cNvSpPr txBox="1"/>
          <p:nvPr/>
        </p:nvSpPr>
        <p:spPr>
          <a:xfrm>
            <a:off x="2238300" y="1442050"/>
            <a:ext cx="466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Step 1: Data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08" name="Google Shape;90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7213" y="2272025"/>
            <a:ext cx="6189576" cy="267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44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My Idea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14" name="Google Shape;914;p44"/>
          <p:cNvSpPr txBox="1"/>
          <p:nvPr/>
        </p:nvSpPr>
        <p:spPr>
          <a:xfrm>
            <a:off x="2238300" y="1442050"/>
            <a:ext cx="466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Step 2: Format Real Data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15" name="Google Shape;91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4200" y="2257600"/>
            <a:ext cx="3275001" cy="2657750"/>
          </a:xfrm>
          <a:prstGeom prst="rect">
            <a:avLst/>
          </a:prstGeom>
          <a:noFill/>
          <a:ln>
            <a:noFill/>
          </a:ln>
        </p:spPr>
      </p:pic>
      <p:sp>
        <p:nvSpPr>
          <p:cNvPr id="916" name="Google Shape;916;p44"/>
          <p:cNvSpPr txBox="1"/>
          <p:nvPr/>
        </p:nvSpPr>
        <p:spPr>
          <a:xfrm>
            <a:off x="720000" y="2257600"/>
            <a:ext cx="33123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-String Format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-ASCII 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-Binary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-Multidimensional Tensor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you will take away…</a:t>
            </a:r>
            <a:endParaRPr/>
          </a:p>
        </p:txBody>
      </p:sp>
      <p:sp>
        <p:nvSpPr>
          <p:cNvPr id="663" name="Google Shape;663;p26"/>
          <p:cNvSpPr txBox="1">
            <a:spLocks noGrp="1"/>
          </p:cNvSpPr>
          <p:nvPr>
            <p:ph type="subTitle" idx="5"/>
          </p:nvPr>
        </p:nvSpPr>
        <p:spPr>
          <a:xfrm>
            <a:off x="1596358" y="1610175"/>
            <a:ext cx="3735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The basics of GANs and RNNs</a:t>
            </a:r>
            <a:endParaRPr sz="2400"/>
          </a:p>
        </p:txBody>
      </p:sp>
      <p:sp>
        <p:nvSpPr>
          <p:cNvPr id="664" name="Google Shape;664;p26"/>
          <p:cNvSpPr txBox="1">
            <a:spLocks noGrp="1"/>
          </p:cNvSpPr>
          <p:nvPr>
            <p:ph type="subTitle" idx="9"/>
          </p:nvPr>
        </p:nvSpPr>
        <p:spPr>
          <a:xfrm>
            <a:off x="1596348" y="2636900"/>
            <a:ext cx="5158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The process of creating a learning model</a:t>
            </a:r>
            <a:endParaRPr sz="2400"/>
          </a:p>
        </p:txBody>
      </p:sp>
      <p:sp>
        <p:nvSpPr>
          <p:cNvPr id="665" name="Google Shape;665;p26"/>
          <p:cNvSpPr txBox="1">
            <a:spLocks noGrp="1"/>
          </p:cNvSpPr>
          <p:nvPr>
            <p:ph type="subTitle" idx="14"/>
          </p:nvPr>
        </p:nvSpPr>
        <p:spPr>
          <a:xfrm>
            <a:off x="1596537" y="3663625"/>
            <a:ext cx="45681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When to use certain models</a:t>
            </a:r>
            <a:endParaRPr sz="2400"/>
          </a:p>
        </p:txBody>
      </p:sp>
      <p:grpSp>
        <p:nvGrpSpPr>
          <p:cNvPr id="666" name="Google Shape;666;p26"/>
          <p:cNvGrpSpPr/>
          <p:nvPr/>
        </p:nvGrpSpPr>
        <p:grpSpPr>
          <a:xfrm>
            <a:off x="720000" y="1273625"/>
            <a:ext cx="95400" cy="3116250"/>
            <a:chOff x="4524300" y="1013625"/>
            <a:chExt cx="95400" cy="3116250"/>
          </a:xfrm>
        </p:grpSpPr>
        <p:sp>
          <p:nvSpPr>
            <p:cNvPr id="667" name="Google Shape;667;p26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6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6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6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6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6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45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My Idea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22" name="Google Shape;922;p45"/>
          <p:cNvSpPr txBox="1"/>
          <p:nvPr/>
        </p:nvSpPr>
        <p:spPr>
          <a:xfrm>
            <a:off x="2238300" y="1442050"/>
            <a:ext cx="466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Step 3: Test It &amp; Compare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23" name="Google Shape;92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4200" y="2257600"/>
            <a:ext cx="3275001" cy="26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4" name="Google Shape;92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5525" y="2257600"/>
            <a:ext cx="2988117" cy="2657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6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My Idea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30" name="Google Shape;930;p46"/>
          <p:cNvSpPr txBox="1"/>
          <p:nvPr/>
        </p:nvSpPr>
        <p:spPr>
          <a:xfrm>
            <a:off x="2238300" y="1442050"/>
            <a:ext cx="466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Step 4: Update Model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31" name="Google Shape;93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4175"/>
            <a:ext cx="8839201" cy="1028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32" name="Google Shape;93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6025" y="3106278"/>
            <a:ext cx="2231950" cy="1846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47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My Idea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38" name="Google Shape;938;p47"/>
          <p:cNvSpPr txBox="1"/>
          <p:nvPr/>
        </p:nvSpPr>
        <p:spPr>
          <a:xfrm>
            <a:off x="2238300" y="1442050"/>
            <a:ext cx="466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Step 5: Give Up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48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My Idea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44" name="Google Shape;944;p48"/>
          <p:cNvSpPr txBox="1"/>
          <p:nvPr/>
        </p:nvSpPr>
        <p:spPr>
          <a:xfrm>
            <a:off x="2238300" y="1442050"/>
            <a:ext cx="4667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Step 5: Fall Down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&amp; Get Back Up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49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My Idea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50" name="Google Shape;950;p49"/>
          <p:cNvSpPr txBox="1"/>
          <p:nvPr/>
        </p:nvSpPr>
        <p:spPr>
          <a:xfrm>
            <a:off x="2238300" y="1442050"/>
            <a:ext cx="466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Step 6: RNN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1" name="Google Shape;951;p49"/>
          <p:cNvSpPr txBox="1"/>
          <p:nvPr/>
        </p:nvSpPr>
        <p:spPr>
          <a:xfrm>
            <a:off x="2915850" y="2234600"/>
            <a:ext cx="33123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-Format Data (one long string)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-Feed it to the model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-Learn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-Test it Out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50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The Result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57" name="Google Shape;95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400" y="1442064"/>
            <a:ext cx="1828801" cy="2562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8" name="Google Shape;95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8800" y="1442054"/>
            <a:ext cx="1828801" cy="2562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9" name="Google Shape;959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7599" y="1442064"/>
            <a:ext cx="1828801" cy="2562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960" name="Google Shape;960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15200" y="1442065"/>
            <a:ext cx="1828801" cy="2562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1" name="Google Shape;961;p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1442045"/>
            <a:ext cx="1828801" cy="2562648"/>
          </a:xfrm>
          <a:prstGeom prst="rect">
            <a:avLst/>
          </a:prstGeom>
          <a:noFill/>
          <a:ln>
            <a:noFill/>
          </a:ln>
        </p:spPr>
      </p:pic>
      <p:sp>
        <p:nvSpPr>
          <p:cNvPr id="962" name="Google Shape;962;p50"/>
          <p:cNvSpPr txBox="1"/>
          <p:nvPr/>
        </p:nvSpPr>
        <p:spPr>
          <a:xfrm>
            <a:off x="2256300" y="4838700"/>
            <a:ext cx="463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Image Credit: DALL·E 2</a:t>
            </a:r>
            <a:endParaRPr b="1">
              <a:solidFill>
                <a:schemeClr val="lt1"/>
              </a:solidFill>
              <a:highlight>
                <a:srgbClr val="000000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51"/>
          <p:cNvSpPr txBox="1">
            <a:spLocks noGrp="1"/>
          </p:cNvSpPr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</a:t>
            </a:r>
            <a:r>
              <a:rPr lang="en">
                <a:solidFill>
                  <a:schemeClr val="accent2"/>
                </a:solidFill>
              </a:rPr>
              <a:t>H</a:t>
            </a:r>
            <a:r>
              <a:rPr lang="en">
                <a:solidFill>
                  <a:schemeClr val="accent3"/>
                </a:solidFill>
              </a:rPr>
              <a:t>A</a:t>
            </a:r>
            <a:r>
              <a:rPr lang="en">
                <a:solidFill>
                  <a:schemeClr val="accent4"/>
                </a:solidFill>
              </a:rPr>
              <a:t>N</a:t>
            </a:r>
            <a:r>
              <a:rPr lang="en">
                <a:solidFill>
                  <a:schemeClr val="accent5"/>
                </a:solidFill>
              </a:rPr>
              <a:t>K</a:t>
            </a:r>
            <a:r>
              <a:rPr lang="en"/>
              <a:t> </a:t>
            </a:r>
            <a:r>
              <a:rPr lang="en">
                <a:solidFill>
                  <a:schemeClr val="accent2"/>
                </a:solidFill>
              </a:rPr>
              <a:t>Y</a:t>
            </a:r>
            <a:r>
              <a:rPr lang="en">
                <a:solidFill>
                  <a:schemeClr val="accent3"/>
                </a:solidFill>
              </a:rPr>
              <a:t>O</a:t>
            </a:r>
            <a:r>
              <a:rPr lang="en">
                <a:solidFill>
                  <a:schemeClr val="accent4"/>
                </a:solidFill>
              </a:rPr>
              <a:t>U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27"/>
          <p:cNvSpPr txBox="1">
            <a:spLocks noGrp="1"/>
          </p:cNvSpPr>
          <p:nvPr>
            <p:ph type="title"/>
          </p:nvPr>
        </p:nvSpPr>
        <p:spPr>
          <a:xfrm>
            <a:off x="1902600" y="1543600"/>
            <a:ext cx="5338800" cy="135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dirty="0"/>
              <a:t>The Mission:</a:t>
            </a:r>
            <a:endParaRPr sz="3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generate new cards for existing card games i.e. Hearthstone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29"/>
          <p:cNvSpPr txBox="1">
            <a:spLocks noGrp="1"/>
          </p:cNvSpPr>
          <p:nvPr>
            <p:ph type="title"/>
          </p:nvPr>
        </p:nvSpPr>
        <p:spPr>
          <a:xfrm>
            <a:off x="1902600" y="1543600"/>
            <a:ext cx="5338800" cy="13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Mission: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generate new cards for existing card game i.e. Hearthstone</a:t>
            </a:r>
            <a:endParaRPr/>
          </a:p>
        </p:txBody>
      </p:sp>
      <p:pic>
        <p:nvPicPr>
          <p:cNvPr id="689" name="Google Shape;6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48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0" name="Google Shape;69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2913" y="0"/>
            <a:ext cx="35581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30"/>
          <p:cNvSpPr txBox="1">
            <a:spLocks noGrp="1"/>
          </p:cNvSpPr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96" name="Google Shape;696;p30"/>
          <p:cNvSpPr txBox="1">
            <a:spLocks noGrp="1"/>
          </p:cNvSpPr>
          <p:nvPr>
            <p:ph type="title" idx="2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Basics of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</p:txBody>
      </p:sp>
      <p:grpSp>
        <p:nvGrpSpPr>
          <p:cNvPr id="697" name="Google Shape;697;p30"/>
          <p:cNvGrpSpPr/>
          <p:nvPr/>
        </p:nvGrpSpPr>
        <p:grpSpPr>
          <a:xfrm>
            <a:off x="6275049" y="1382979"/>
            <a:ext cx="2377553" cy="2377553"/>
            <a:chOff x="6198197" y="1098851"/>
            <a:chExt cx="2945797" cy="2945797"/>
          </a:xfrm>
        </p:grpSpPr>
        <p:sp>
          <p:nvSpPr>
            <p:cNvPr id="698" name="Google Shape;698;p30"/>
            <p:cNvSpPr/>
            <p:nvPr/>
          </p:nvSpPr>
          <p:spPr>
            <a:xfrm>
              <a:off x="7315562" y="1098851"/>
              <a:ext cx="1218960" cy="1218960"/>
            </a:xfrm>
            <a:custGeom>
              <a:avLst/>
              <a:gdLst/>
              <a:ahLst/>
              <a:cxnLst/>
              <a:rect l="l" t="t" r="r" b="b"/>
              <a:pathLst>
                <a:path w="78289" h="78289" extrusionOk="0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>
              <a:off x="7213984" y="2419374"/>
              <a:ext cx="355541" cy="152384"/>
            </a:xfrm>
            <a:custGeom>
              <a:avLst/>
              <a:gdLst/>
              <a:ahLst/>
              <a:cxnLst/>
              <a:rect l="l" t="t" r="r" b="b"/>
              <a:pathLst>
                <a:path w="22835" h="9787" extrusionOk="0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6283022" y="3307176"/>
              <a:ext cx="698875" cy="536854"/>
            </a:xfrm>
            <a:custGeom>
              <a:avLst/>
              <a:gdLst/>
              <a:ahLst/>
              <a:cxnLst/>
              <a:rect l="l" t="t" r="r" b="b"/>
              <a:pathLst>
                <a:path w="44886" h="34480" extrusionOk="0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6807669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6198197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6198197" y="2267006"/>
              <a:ext cx="1371328" cy="1015802"/>
            </a:xfrm>
            <a:custGeom>
              <a:avLst/>
              <a:gdLst/>
              <a:ahLst/>
              <a:cxnLst/>
              <a:rect l="l" t="t" r="r" b="b"/>
              <a:pathLst>
                <a:path w="88075" h="65241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6706090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7925034" y="3841476"/>
              <a:ext cx="507909" cy="203173"/>
            </a:xfrm>
            <a:custGeom>
              <a:avLst/>
              <a:gdLst/>
              <a:ahLst/>
              <a:cxnLst/>
              <a:rect l="l" t="t" r="r" b="b"/>
              <a:pathLst>
                <a:path w="32621" h="13049" extrusionOk="0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>
              <a:off x="6283022" y="1962270"/>
              <a:ext cx="1184924" cy="812645"/>
            </a:xfrm>
            <a:custGeom>
              <a:avLst/>
              <a:gdLst/>
              <a:ahLst/>
              <a:cxnLst/>
              <a:rect l="l" t="t" r="r" b="b"/>
              <a:pathLst>
                <a:path w="76103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6283022" y="1962270"/>
              <a:ext cx="945706" cy="812645"/>
            </a:xfrm>
            <a:custGeom>
              <a:avLst/>
              <a:gdLst/>
              <a:ahLst/>
              <a:cxnLst/>
              <a:rect l="l" t="t" r="r" b="b"/>
              <a:pathLst>
                <a:path w="60739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6756880" y="2571742"/>
              <a:ext cx="2387115" cy="203173"/>
            </a:xfrm>
            <a:custGeom>
              <a:avLst/>
              <a:gdLst/>
              <a:ahLst/>
              <a:cxnLst/>
              <a:rect l="l" t="t" r="r" b="b"/>
              <a:pathLst>
                <a:path w="153315" h="13049" extrusionOk="0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6381051" y="2302942"/>
              <a:ext cx="141718" cy="131302"/>
            </a:xfrm>
            <a:custGeom>
              <a:avLst/>
              <a:gdLst/>
              <a:ahLst/>
              <a:cxnLst/>
              <a:rect l="l" t="t" r="r" b="b"/>
              <a:pathLst>
                <a:path w="9102" h="8433" extrusionOk="0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6498371" y="2115152"/>
              <a:ext cx="176766" cy="166724"/>
            </a:xfrm>
            <a:custGeom>
              <a:avLst/>
              <a:gdLst/>
              <a:ahLst/>
              <a:cxnLst/>
              <a:rect l="l" t="t" r="r" b="b"/>
              <a:pathLst>
                <a:path w="11353" h="10708" extrusionOk="0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6655301" y="1809902"/>
              <a:ext cx="203173" cy="304752"/>
            </a:xfrm>
            <a:custGeom>
              <a:avLst/>
              <a:gdLst/>
              <a:ahLst/>
              <a:cxnLst/>
              <a:rect l="l" t="t" r="r" b="b"/>
              <a:pathLst>
                <a:path w="13049" h="19573" extrusionOk="0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6502933" y="2267006"/>
              <a:ext cx="761856" cy="304752"/>
            </a:xfrm>
            <a:custGeom>
              <a:avLst/>
              <a:gdLst/>
              <a:ahLst/>
              <a:cxnLst/>
              <a:rect l="l" t="t" r="r" b="b"/>
              <a:pathLst>
                <a:path w="48931" h="19573" extrusionOk="0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7518720" y="2063849"/>
              <a:ext cx="457120" cy="507909"/>
            </a:xfrm>
            <a:custGeom>
              <a:avLst/>
              <a:gdLst/>
              <a:ahLst/>
              <a:cxnLst/>
              <a:rect l="l" t="t" r="r" b="b"/>
              <a:pathLst>
                <a:path w="29359" h="32621" extrusionOk="0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6401354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7721877" y="3841476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8128192" y="1555955"/>
              <a:ext cx="1015802" cy="660277"/>
            </a:xfrm>
            <a:custGeom>
              <a:avLst/>
              <a:gdLst/>
              <a:ahLst/>
              <a:cxnLst/>
              <a:rect l="l" t="t" r="r" b="b"/>
              <a:pathLst>
                <a:path w="65241" h="42407" extrusionOk="0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8178981" y="1962270"/>
              <a:ext cx="609488" cy="609488"/>
            </a:xfrm>
            <a:custGeom>
              <a:avLst/>
              <a:gdLst/>
              <a:ahLst/>
              <a:cxnLst/>
              <a:rect l="l" t="t" r="r" b="b"/>
              <a:pathLst>
                <a:path w="39145" h="39145" extrusionOk="0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848371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863608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833134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8686875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696003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711240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680766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7163194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6706090" y="1809902"/>
              <a:ext cx="152384" cy="203173"/>
            </a:xfrm>
            <a:custGeom>
              <a:avLst/>
              <a:gdLst/>
              <a:ahLst/>
              <a:cxnLst/>
              <a:rect l="l" t="t" r="r" b="b"/>
              <a:pathLst>
                <a:path w="9787" h="13049" extrusionOk="0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6502933" y="1505166"/>
              <a:ext cx="304752" cy="304752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6655301" y="1606745"/>
              <a:ext cx="203173" cy="203173"/>
            </a:xfrm>
            <a:custGeom>
              <a:avLst/>
              <a:gdLst/>
              <a:ahLst/>
              <a:cxnLst/>
              <a:rect l="l" t="t" r="r" b="b"/>
              <a:pathLst>
                <a:path w="13049" h="13049" extrusionOk="0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6655301" y="1708323"/>
              <a:ext cx="203173" cy="253962"/>
            </a:xfrm>
            <a:custGeom>
              <a:avLst/>
              <a:gdLst/>
              <a:ahLst/>
              <a:cxnLst/>
              <a:rect l="l" t="t" r="r" b="b"/>
              <a:pathLst>
                <a:path w="13049" h="16311" extrusionOk="0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30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731" name="Google Shape;731;p30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31"/>
          <p:cNvSpPr txBox="1"/>
          <p:nvPr/>
        </p:nvSpPr>
        <p:spPr>
          <a:xfrm>
            <a:off x="1321450" y="211825"/>
            <a:ext cx="1787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GAN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42" name="Google Shape;742;p31"/>
          <p:cNvSpPr txBox="1"/>
          <p:nvPr/>
        </p:nvSpPr>
        <p:spPr>
          <a:xfrm>
            <a:off x="3016875" y="458125"/>
            <a:ext cx="5901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(Generative Adversarial Network)</a:t>
            </a:r>
            <a:endParaRPr sz="3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43" name="Google Shape;743;p31"/>
          <p:cNvSpPr/>
          <p:nvPr/>
        </p:nvSpPr>
        <p:spPr>
          <a:xfrm>
            <a:off x="1511250" y="2071625"/>
            <a:ext cx="1952400" cy="19524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Generator</a:t>
            </a:r>
            <a:endParaRPr sz="32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44" name="Google Shape;744;p31"/>
          <p:cNvSpPr/>
          <p:nvPr/>
        </p:nvSpPr>
        <p:spPr>
          <a:xfrm>
            <a:off x="5261100" y="2071625"/>
            <a:ext cx="2473800" cy="19524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Discriminator</a:t>
            </a:r>
            <a:endParaRPr sz="32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2"/>
          <p:cNvSpPr txBox="1"/>
          <p:nvPr/>
        </p:nvSpPr>
        <p:spPr>
          <a:xfrm>
            <a:off x="1321450" y="211825"/>
            <a:ext cx="1787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GAN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0" name="Google Shape;750;p32"/>
          <p:cNvSpPr txBox="1"/>
          <p:nvPr/>
        </p:nvSpPr>
        <p:spPr>
          <a:xfrm>
            <a:off x="3016875" y="458125"/>
            <a:ext cx="5901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(Generative Adversarial Network)</a:t>
            </a:r>
            <a:endParaRPr sz="3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1" name="Google Shape;751;p32"/>
          <p:cNvSpPr/>
          <p:nvPr/>
        </p:nvSpPr>
        <p:spPr>
          <a:xfrm>
            <a:off x="3595800" y="2041375"/>
            <a:ext cx="1952400" cy="19524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Generator</a:t>
            </a:r>
            <a:endParaRPr sz="32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2" name="Google Shape;752;p32"/>
          <p:cNvSpPr/>
          <p:nvPr/>
        </p:nvSpPr>
        <p:spPr>
          <a:xfrm>
            <a:off x="6214825" y="2491075"/>
            <a:ext cx="1053000" cy="105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rPr>
              <a:t>Fake Data</a:t>
            </a:r>
            <a:endParaRPr sz="1600">
              <a:solidFill>
                <a:schemeClr val="l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3" name="Google Shape;753;p32"/>
          <p:cNvSpPr/>
          <p:nvPr/>
        </p:nvSpPr>
        <p:spPr>
          <a:xfrm>
            <a:off x="1876175" y="2491075"/>
            <a:ext cx="1053000" cy="105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rPr>
              <a:t>Random Noise</a:t>
            </a:r>
            <a:endParaRPr sz="1600" dirty="0">
              <a:solidFill>
                <a:schemeClr val="l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754" name="Google Shape;754;p32"/>
          <p:cNvCxnSpPr>
            <a:stCxn id="753" idx="3"/>
            <a:endCxn id="751" idx="1"/>
          </p:cNvCxnSpPr>
          <p:nvPr/>
        </p:nvCxnSpPr>
        <p:spPr>
          <a:xfrm>
            <a:off x="2929175" y="3017575"/>
            <a:ext cx="666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5" name="Google Shape;755;p32"/>
          <p:cNvCxnSpPr>
            <a:stCxn id="751" idx="3"/>
            <a:endCxn id="752" idx="1"/>
          </p:cNvCxnSpPr>
          <p:nvPr/>
        </p:nvCxnSpPr>
        <p:spPr>
          <a:xfrm>
            <a:off x="5548200" y="3017575"/>
            <a:ext cx="6666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3"/>
          <p:cNvSpPr txBox="1"/>
          <p:nvPr/>
        </p:nvSpPr>
        <p:spPr>
          <a:xfrm>
            <a:off x="1321450" y="211825"/>
            <a:ext cx="1787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GAN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61" name="Google Shape;761;p33"/>
          <p:cNvSpPr txBox="1"/>
          <p:nvPr/>
        </p:nvSpPr>
        <p:spPr>
          <a:xfrm>
            <a:off x="3016875" y="458125"/>
            <a:ext cx="5901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(Generative Adversarial Network)</a:t>
            </a:r>
            <a:endParaRPr sz="3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62" name="Google Shape;762;p33"/>
          <p:cNvSpPr/>
          <p:nvPr/>
        </p:nvSpPr>
        <p:spPr>
          <a:xfrm>
            <a:off x="2055850" y="3651825"/>
            <a:ext cx="1053000" cy="10530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Generator</a:t>
            </a:r>
            <a:endParaRPr sz="16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63" name="Google Shape;763;p33"/>
          <p:cNvSpPr/>
          <p:nvPr/>
        </p:nvSpPr>
        <p:spPr>
          <a:xfrm>
            <a:off x="4730475" y="2071625"/>
            <a:ext cx="2473800" cy="19524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Discriminator</a:t>
            </a:r>
            <a:endParaRPr sz="32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64" name="Google Shape;764;p33"/>
          <p:cNvSpPr/>
          <p:nvPr/>
        </p:nvSpPr>
        <p:spPr>
          <a:xfrm>
            <a:off x="2055850" y="1518750"/>
            <a:ext cx="1053000" cy="1053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rPr>
              <a:t>Real Data</a:t>
            </a:r>
            <a:endParaRPr sz="1600">
              <a:solidFill>
                <a:schemeClr val="l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765" name="Google Shape;765;p33"/>
          <p:cNvCxnSpPr>
            <a:stCxn id="764" idx="3"/>
            <a:endCxn id="763" idx="1"/>
          </p:cNvCxnSpPr>
          <p:nvPr/>
        </p:nvCxnSpPr>
        <p:spPr>
          <a:xfrm>
            <a:off x="3108850" y="2045250"/>
            <a:ext cx="1621500" cy="1002600"/>
          </a:xfrm>
          <a:prstGeom prst="bentConnector3">
            <a:avLst>
              <a:gd name="adj1" fmla="val 50004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6" name="Google Shape;766;p33"/>
          <p:cNvCxnSpPr>
            <a:stCxn id="762" idx="3"/>
            <a:endCxn id="763" idx="1"/>
          </p:cNvCxnSpPr>
          <p:nvPr/>
        </p:nvCxnSpPr>
        <p:spPr>
          <a:xfrm rot="10800000" flipH="1">
            <a:off x="3108850" y="3047925"/>
            <a:ext cx="1621500" cy="1130400"/>
          </a:xfrm>
          <a:prstGeom prst="bentConnector3">
            <a:avLst>
              <a:gd name="adj1" fmla="val 50004"/>
            </a:avLst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7" name="Google Shape;767;p33"/>
          <p:cNvSpPr/>
          <p:nvPr/>
        </p:nvSpPr>
        <p:spPr>
          <a:xfrm>
            <a:off x="7746900" y="2709275"/>
            <a:ext cx="677100" cy="67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rPr>
              <a:t>0 or 1</a:t>
            </a:r>
            <a:endParaRPr sz="1600">
              <a:solidFill>
                <a:schemeClr val="l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768" name="Google Shape;768;p33"/>
          <p:cNvCxnSpPr>
            <a:stCxn id="763" idx="3"/>
            <a:endCxn id="767" idx="1"/>
          </p:cNvCxnSpPr>
          <p:nvPr/>
        </p:nvCxnSpPr>
        <p:spPr>
          <a:xfrm>
            <a:off x="7204275" y="3047825"/>
            <a:ext cx="5427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34"/>
          <p:cNvSpPr txBox="1"/>
          <p:nvPr/>
        </p:nvSpPr>
        <p:spPr>
          <a:xfrm>
            <a:off x="2256300" y="272350"/>
            <a:ext cx="4631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Loss Functions</a:t>
            </a:r>
            <a:endParaRPr sz="64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4" name="Google Shape;774;p34"/>
          <p:cNvSpPr/>
          <p:nvPr/>
        </p:nvSpPr>
        <p:spPr>
          <a:xfrm>
            <a:off x="1460175" y="1595550"/>
            <a:ext cx="1952400" cy="1952400"/>
          </a:xfrm>
          <a:prstGeom prst="rect">
            <a:avLst/>
          </a:prstGeom>
          <a:solidFill>
            <a:schemeClr val="dk1"/>
          </a:solidFill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Generator</a:t>
            </a:r>
            <a:endParaRPr sz="32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5" name="Google Shape;775;p34"/>
          <p:cNvSpPr/>
          <p:nvPr/>
        </p:nvSpPr>
        <p:spPr>
          <a:xfrm>
            <a:off x="5210025" y="1595550"/>
            <a:ext cx="2473800" cy="1952400"/>
          </a:xfrm>
          <a:prstGeom prst="rect">
            <a:avLst/>
          </a:prstGeom>
          <a:solidFill>
            <a:schemeClr val="accent1"/>
          </a:solidFill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Discriminator</a:t>
            </a:r>
            <a:endParaRPr sz="32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6" name="Google Shape;776;p34"/>
          <p:cNvSpPr txBox="1"/>
          <p:nvPr/>
        </p:nvSpPr>
        <p:spPr>
          <a:xfrm>
            <a:off x="356325" y="3701450"/>
            <a:ext cx="4160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min log [ 1 - D( </a:t>
            </a:r>
            <a:r>
              <a:rPr lang="en" sz="3200">
                <a:solidFill>
                  <a:schemeClr val="lt1"/>
                </a:solidFill>
                <a:highlight>
                  <a:schemeClr val="accent4"/>
                </a:highlight>
                <a:latin typeface="Oswald"/>
                <a:ea typeface="Oswald"/>
                <a:cs typeface="Oswald"/>
                <a:sym typeface="Oswald"/>
              </a:rPr>
              <a:t>G(x)</a:t>
            </a:r>
            <a:r>
              <a:rPr lang="en" sz="3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) ]</a:t>
            </a:r>
            <a:endParaRPr sz="3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7" name="Google Shape;777;p34"/>
          <p:cNvSpPr txBox="1"/>
          <p:nvPr/>
        </p:nvSpPr>
        <p:spPr>
          <a:xfrm>
            <a:off x="4417950" y="3701450"/>
            <a:ext cx="4160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max log [ </a:t>
            </a:r>
            <a:r>
              <a:rPr lang="en" sz="3200">
                <a:solidFill>
                  <a:schemeClr val="lt1"/>
                </a:solidFill>
                <a:highlight>
                  <a:schemeClr val="accent3"/>
                </a:highlight>
                <a:latin typeface="Oswald"/>
                <a:ea typeface="Oswald"/>
                <a:cs typeface="Oswald"/>
                <a:sym typeface="Oswald"/>
              </a:rPr>
              <a:t>D(x)</a:t>
            </a:r>
            <a:r>
              <a:rPr lang="en" sz="3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]</a:t>
            </a:r>
            <a:endParaRPr sz="3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531</Words>
  <Application>Microsoft Office PowerPoint</Application>
  <PresentationFormat>On-screen Show (16:9)</PresentationFormat>
  <Paragraphs>120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Livvic</vt:lpstr>
      <vt:lpstr>Roboto Condensed Light</vt:lpstr>
      <vt:lpstr>Raleway</vt:lpstr>
      <vt:lpstr>Oswald</vt:lpstr>
      <vt:lpstr>Roboto</vt:lpstr>
      <vt:lpstr>Arial</vt:lpstr>
      <vt:lpstr>Software Development Bussines Plan by Slidesgo</vt:lpstr>
      <vt:lpstr>GANs &amp; RNNs</vt:lpstr>
      <vt:lpstr>What you will take away…</vt:lpstr>
      <vt:lpstr>The Mission: To generate new cards for existing card games i.e. Hearthstone</vt:lpstr>
      <vt:lpstr>The Mission: To generate new cards for existing card game i.e. Hearthstone</vt:lpstr>
      <vt:lpstr>01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GANs &amp; RNNs</dc:title>
  <cp:lastModifiedBy>Felipe Antonio Serna Diaz</cp:lastModifiedBy>
  <cp:revision>1</cp:revision>
  <dcterms:modified xsi:type="dcterms:W3CDTF">2024-01-15T01:20:48Z</dcterms:modified>
</cp:coreProperties>
</file>